
<file path=[Content_Types].xml><?xml version="1.0" encoding="utf-8"?>
<Types xmlns="http://schemas.openxmlformats.org/package/2006/content-types">
  <Default Extension="xml" ContentType="application/xml"/>
  <Default Extension="rels" ContentType="application/vnd.openxmlformats-package.relationships+xml"/>
  <Default Extension="png" ContentType="image/png"/>
  <Default Extension="jpeg" ContentType="image/jpeg"/>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notesMasters/notesMaster1.xml" ContentType="application/vnd.openxmlformats-officedocument.presentationml.notesMaster+xml"/>
  <Override PartName="/ppt/notesMasters/_rels/notesMaster1.xml.rels" ContentType="application/vnd.openxmlformats-package.relationships+xml"/>
  <Override PartName="/ppt/theme/theme1.xml" ContentType="application/vnd.openxmlformats-officedocument.theme+xml"/>
  <Override PartName="/ppt/theme/theme2.xml" ContentType="application/vnd.openxmlformats-officedocument.theme+xml"/>
  <Override PartName="/ppt/notesSlides/notesSlide1.xml" ContentType="application/vnd.openxmlformats-officedocument.presentationml.notesSlide+xml"/>
  <Override PartName="/ppt/notesSlides/notesSlide9.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_rels/notesSlide9.xml.rels" ContentType="application/vnd.openxmlformats-package.relationships+xml"/>
  <Override PartName="/ppt/notesSlides/_rels/notesSlide1.xml.rels" ContentType="application/vnd.openxmlformats-package.relationships+xml"/>
  <Override PartName="/ppt/notesSlides/_rels/notesSlide2.xml.rels" ContentType="application/vnd.openxmlformats-package.relationships+xml"/>
  <Override PartName="/ppt/notesSlides/_rels/notesSlide3.xml.rels" ContentType="application/vnd.openxmlformats-package.relationships+xml"/>
  <Override PartName="/ppt/notesSlides/_rels/notesSlide4.xml.rels" ContentType="application/vnd.openxmlformats-package.relationships+xml"/>
  <Override PartName="/ppt/notesSlides/_rels/notesSlide5.xml.rels" ContentType="application/vnd.openxmlformats-package.relationships+xml"/>
  <Override PartName="/ppt/notesSlides/_rels/notesSlide6.xml.rels" ContentType="application/vnd.openxmlformats-package.relationships+xml"/>
  <Override PartName="/ppt/notesSlides/_rels/notesSlide7.xml.rels" ContentType="application/vnd.openxmlformats-package.relationships+xml"/>
  <Override PartName="/ppt/notesSlides/_rels/notesSlide8.xml.rels" ContentType="application/vnd.openxmlformats-package.relationships+xml"/>
  <Override PartName="/ppt/slideLayouts/slideLayout1.xml" ContentType="application/vnd.openxmlformats-officedocument.presentationml.slideLayout+xml"/>
  <Override PartName="/ppt/slideLayouts/slideLayout9.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_rels/presentation.xml.rels" ContentType="application/vnd.openxmlformats-package.relationships+xml"/>
  <Override PartName="/ppt/slides/slide1.xml" ContentType="application/vnd.openxmlformats-officedocument.presentationml.slide+xml"/>
  <Override PartName="/ppt/slides/slide9.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media/image1.png" ContentType="image/png"/>
  <Override PartName="/ppt/media/image7.jpeg" ContentType="image/jpeg"/>
  <Override PartName="/ppt/media/image2.jpeg" ContentType="image/jpeg"/>
  <Override PartName="/ppt/media/image3.jpeg" ContentType="image/jpeg"/>
  <Override PartName="/ppt/media/image4.png" ContentType="image/png"/>
  <Override PartName="/ppt/media/image6.jpeg" ContentType="image/jpeg"/>
  <Override PartName="/ppt/media/image5.jpeg" ContentType="image/jpeg"/>
  <Override PartName="/ppt/media/image8.jpeg" ContentType="image/jpeg"/>
  <Override PartName="/ppt/media/image9.jpeg" ContentType="image/jpeg"/>
  <Override PartName="/ppt/media/image10.jpeg" ContentType="image/jpeg"/>
  <Override PartName="/ppt/media/image11.jpeg" ContentType="image/jpeg"/>
  <Override PartName="/ppt/media/image12.jpeg" ContentType="image/jpeg"/>
  <Override PartName="/ppt/media/image13.jpeg" ContentType="image/jpeg"/>
  <Override PartName="/ppt/media/image19.png" ContentType="image/png"/>
  <Override PartName="/ppt/media/image14.jpeg" ContentType="image/jpeg"/>
  <Override PartName="/ppt/media/image15.jpeg" ContentType="image/jpeg"/>
  <Override PartName="/ppt/media/image16.jpeg" ContentType="image/jpeg"/>
  <Override PartName="/ppt/media/image17.jpeg" ContentType="image/jpeg"/>
  <Override PartName="/ppt/media/image18.jpeg" ContentType="image/jpeg"/>
  <Override PartName="/ppt/media/image20.jpeg" ContentType="image/jpeg"/>
  <Override PartName="/ppt/media/image21.jpeg" ContentType="image/jpe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notesMasterIdLst>
    <p:notesMasterId r:id="rId3"/>
  </p:notesMasterIdLst>
  <p:sldIdLst>
    <p:sldId id="256" r:id="rId4"/>
    <p:sldId id="257" r:id="rId5"/>
    <p:sldId id="258" r:id="rId6"/>
    <p:sldId id="259" r:id="rId7"/>
    <p:sldId id="260" r:id="rId8"/>
    <p:sldId id="261" r:id="rId9"/>
    <p:sldId id="262" r:id="rId10"/>
    <p:sldId id="263" r:id="rId11"/>
    <p:sldId id="264" r:id="rId12"/>
  </p:sldIdLst>
  <p:sldSz cx="12192000" cy="6858000"/>
  <p:notesSz cx="6858000" cy="9144000"/>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notesMaster" Target="notesMasters/notesMaster1.xml"/><Relationship Id="rId4" Type="http://schemas.openxmlformats.org/officeDocument/2006/relationships/slide" Target="slides/slide1.xml"/><Relationship Id="rId5" Type="http://schemas.openxmlformats.org/officeDocument/2006/relationships/slide" Target="slides/slide2.xml"/><Relationship Id="rId6" Type="http://schemas.openxmlformats.org/officeDocument/2006/relationships/slide" Target="slides/slide3.xml"/><Relationship Id="rId7" Type="http://schemas.openxmlformats.org/officeDocument/2006/relationships/slide" Target="slides/slide4.xml"/><Relationship Id="rId8" Type="http://schemas.openxmlformats.org/officeDocument/2006/relationships/slide" Target="slides/slide5.xml"/><Relationship Id="rId9" Type="http://schemas.openxmlformats.org/officeDocument/2006/relationships/slide" Target="slides/slide6.xml"/><Relationship Id="rId10" Type="http://schemas.openxmlformats.org/officeDocument/2006/relationships/slide" Target="slides/slide7.xml"/><Relationship Id="rId11" Type="http://schemas.openxmlformats.org/officeDocument/2006/relationships/slide" Target="slides/slide8.xml"/><Relationship Id="rId12" Type="http://schemas.openxmlformats.org/officeDocument/2006/relationships/slide" Target="slides/slide9.xml"/>
</Relationships>
</file>

<file path=ppt/notesMasters/_rels/notesMaster1.xml.rels><?xml version="1.0" encoding="UTF-8"?>
<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 name="PlaceHolder 1"/>
          <p:cNvSpPr>
            <a:spLocks noGrp="1"/>
          </p:cNvSpPr>
          <p:nvPr>
            <p:ph type="sldImg"/>
          </p:nvPr>
        </p:nvSpPr>
        <p:spPr>
          <a:xfrm>
            <a:off x="216000" y="812520"/>
            <a:ext cx="7127280" cy="4008960"/>
          </a:xfrm>
          <a:prstGeom prst="rect">
            <a:avLst/>
          </a:prstGeom>
        </p:spPr>
        <p:txBody>
          <a:bodyPr lIns="0" rIns="0" tIns="0" bIns="0" anchor="ctr">
            <a:noAutofit/>
          </a:bodyPr>
          <a:p>
            <a:pPr algn="ctr"/>
            <a:r>
              <a:rPr b="0" lang="en-GB" sz="4400" spc="-1" strike="noStrike">
                <a:latin typeface="Arial"/>
              </a:rPr>
              <a:t>Щракнете, за да преместите кадъра</a:t>
            </a:r>
            <a:endParaRPr b="0" lang="en-GB" sz="4400" spc="-1" strike="noStrike">
              <a:latin typeface="Arial"/>
            </a:endParaRPr>
          </a:p>
        </p:txBody>
      </p:sp>
      <p:sp>
        <p:nvSpPr>
          <p:cNvPr id="39" name="PlaceHolder 2"/>
          <p:cNvSpPr>
            <a:spLocks noGrp="1"/>
          </p:cNvSpPr>
          <p:nvPr>
            <p:ph type="body"/>
          </p:nvPr>
        </p:nvSpPr>
        <p:spPr>
          <a:xfrm>
            <a:off x="756000" y="5078520"/>
            <a:ext cx="6047640" cy="4811040"/>
          </a:xfrm>
          <a:prstGeom prst="rect">
            <a:avLst/>
          </a:prstGeom>
        </p:spPr>
        <p:txBody>
          <a:bodyPr lIns="0" rIns="0" tIns="0" bIns="0">
            <a:noAutofit/>
          </a:bodyPr>
          <a:p>
            <a:r>
              <a:rPr b="0" lang="en-GB" sz="2000" spc="-1" strike="noStrike">
                <a:latin typeface="Arial"/>
              </a:rPr>
              <a:t>Щракнете, за да редактирате формата на бележките</a:t>
            </a:r>
            <a:endParaRPr b="0" lang="en-GB" sz="2000" spc="-1" strike="noStrike">
              <a:latin typeface="Arial"/>
            </a:endParaRPr>
          </a:p>
        </p:txBody>
      </p:sp>
      <p:sp>
        <p:nvSpPr>
          <p:cNvPr id="40" name="PlaceHolder 3"/>
          <p:cNvSpPr>
            <a:spLocks noGrp="1"/>
          </p:cNvSpPr>
          <p:nvPr>
            <p:ph type="hdr"/>
          </p:nvPr>
        </p:nvSpPr>
        <p:spPr>
          <a:xfrm>
            <a:off x="0" y="0"/>
            <a:ext cx="3280680" cy="534240"/>
          </a:xfrm>
          <a:prstGeom prst="rect">
            <a:avLst/>
          </a:prstGeom>
        </p:spPr>
        <p:txBody>
          <a:bodyPr lIns="0" rIns="0" tIns="0" bIns="0">
            <a:noAutofit/>
          </a:bodyPr>
          <a:p>
            <a:r>
              <a:rPr b="0" lang="en-GB" sz="1400" spc="-1" strike="noStrike">
                <a:latin typeface="Times New Roman"/>
              </a:rPr>
              <a:t>&lt;горен колонтитул&gt;</a:t>
            </a:r>
            <a:endParaRPr b="0" lang="en-GB" sz="1400" spc="-1" strike="noStrike">
              <a:latin typeface="Times New Roman"/>
            </a:endParaRPr>
          </a:p>
        </p:txBody>
      </p:sp>
      <p:sp>
        <p:nvSpPr>
          <p:cNvPr id="41" name="PlaceHolder 4"/>
          <p:cNvSpPr>
            <a:spLocks noGrp="1"/>
          </p:cNvSpPr>
          <p:nvPr>
            <p:ph type="dt"/>
          </p:nvPr>
        </p:nvSpPr>
        <p:spPr>
          <a:xfrm>
            <a:off x="4278960" y="0"/>
            <a:ext cx="3280680" cy="534240"/>
          </a:xfrm>
          <a:prstGeom prst="rect">
            <a:avLst/>
          </a:prstGeom>
        </p:spPr>
        <p:txBody>
          <a:bodyPr lIns="0" rIns="0" tIns="0" bIns="0">
            <a:noAutofit/>
          </a:bodyPr>
          <a:p>
            <a:pPr algn="r"/>
            <a:r>
              <a:rPr b="0" lang="en-GB" sz="1400" spc="-1" strike="noStrike">
                <a:latin typeface="Times New Roman"/>
              </a:rPr>
              <a:t>&lt;дата/час&gt;</a:t>
            </a:r>
            <a:endParaRPr b="0" lang="en-GB" sz="1400" spc="-1" strike="noStrike">
              <a:latin typeface="Times New Roman"/>
            </a:endParaRPr>
          </a:p>
        </p:txBody>
      </p:sp>
      <p:sp>
        <p:nvSpPr>
          <p:cNvPr id="42" name="PlaceHolder 5"/>
          <p:cNvSpPr>
            <a:spLocks noGrp="1"/>
          </p:cNvSpPr>
          <p:nvPr>
            <p:ph type="ftr"/>
          </p:nvPr>
        </p:nvSpPr>
        <p:spPr>
          <a:xfrm>
            <a:off x="0" y="10157400"/>
            <a:ext cx="3280680" cy="534240"/>
          </a:xfrm>
          <a:prstGeom prst="rect">
            <a:avLst/>
          </a:prstGeom>
        </p:spPr>
        <p:txBody>
          <a:bodyPr lIns="0" rIns="0" tIns="0" bIns="0" anchor="b">
            <a:noAutofit/>
          </a:bodyPr>
          <a:p>
            <a:r>
              <a:rPr b="0" lang="en-GB" sz="1400" spc="-1" strike="noStrike">
                <a:latin typeface="Times New Roman"/>
              </a:rPr>
              <a:t>&lt;долен колонтитул&gt;</a:t>
            </a:r>
            <a:endParaRPr b="0" lang="en-GB" sz="1400" spc="-1" strike="noStrike">
              <a:latin typeface="Times New Roman"/>
            </a:endParaRPr>
          </a:p>
        </p:txBody>
      </p:sp>
      <p:sp>
        <p:nvSpPr>
          <p:cNvPr id="43" name="PlaceHolder 6"/>
          <p:cNvSpPr>
            <a:spLocks noGrp="1"/>
          </p:cNvSpPr>
          <p:nvPr>
            <p:ph type="sldNum"/>
          </p:nvPr>
        </p:nvSpPr>
        <p:spPr>
          <a:xfrm>
            <a:off x="4278960" y="10157400"/>
            <a:ext cx="3280680" cy="534240"/>
          </a:xfrm>
          <a:prstGeom prst="rect">
            <a:avLst/>
          </a:prstGeom>
        </p:spPr>
        <p:txBody>
          <a:bodyPr lIns="0" rIns="0" tIns="0" bIns="0" anchor="b">
            <a:noAutofit/>
          </a:bodyPr>
          <a:p>
            <a:pPr algn="r"/>
            <a:fld id="{536BD744-FEF5-4FFD-8304-E16E97A8584D}" type="slidenum">
              <a:rPr b="0" lang="en-GB" sz="1400" spc="-1" strike="noStrike">
                <a:latin typeface="Times New Roman"/>
              </a:rPr>
              <a:t>&lt;число&gt;</a:t>
            </a:fld>
            <a:endParaRPr b="0" lang="en-GB" sz="1400" spc="-1" strike="noStrike">
              <a:latin typeface="Times New Roman"/>
            </a:endParaRPr>
          </a:p>
        </p:txBody>
      </p:sp>
    </p:spTree>
  </p:cSld>
  <p:clrMap bg1="lt1" bg2="lt2" tx1="dk1" tx2="dk2" accent1="accent1" accent2="accent2" accent3="accent3" accent4="accent4" accent5="accent5" accent6="accent6" hlink="hlink" folHlink="folHlink"/>
</p:notesMaster>
</file>

<file path=ppt/notesSlides/_rels/notesSlide1.xml.rels><?xml version="1.0" encoding="UTF-8"?>
<Relationships xmlns="http://schemas.openxmlformats.org/package/2006/relationships"><Relationship Id="rId1" Type="http://schemas.openxmlformats.org/officeDocument/2006/relationships/slide" Target="../slides/slide1.xml"/><Relationship Id="rId2" Type="http://schemas.openxmlformats.org/officeDocument/2006/relationships/notesMaster" Target="../notesMasters/notesMaster1.xml"/>
</Relationships>
</file>

<file path=ppt/notesSlides/_rels/notesSlide2.xml.rels><?xml version="1.0" encoding="UTF-8"?>
<Relationships xmlns="http://schemas.openxmlformats.org/package/2006/relationships"><Relationship Id="rId1" Type="http://schemas.openxmlformats.org/officeDocument/2006/relationships/slide" Target="../slides/slide2.xml"/><Relationship Id="rId2" Type="http://schemas.openxmlformats.org/officeDocument/2006/relationships/notesMaster" Target="../notesMasters/notesMaster1.xml"/>
</Relationships>
</file>

<file path=ppt/notesSlides/_rels/notesSlide3.xml.rels><?xml version="1.0" encoding="UTF-8"?>
<Relationships xmlns="http://schemas.openxmlformats.org/package/2006/relationships"><Relationship Id="rId1" Type="http://schemas.openxmlformats.org/officeDocument/2006/relationships/slide" Target="../slides/slide3.xml"/><Relationship Id="rId2" Type="http://schemas.openxmlformats.org/officeDocument/2006/relationships/notesMaster" Target="../notesMasters/notesMaster1.xml"/>
</Relationships>
</file>

<file path=ppt/notesSlides/_rels/notesSlide4.xml.rels><?xml version="1.0" encoding="UTF-8"?>
<Relationships xmlns="http://schemas.openxmlformats.org/package/2006/relationships"><Relationship Id="rId1" Type="http://schemas.openxmlformats.org/officeDocument/2006/relationships/slide" Target="../slides/slide4.xml"/><Relationship Id="rId2" Type="http://schemas.openxmlformats.org/officeDocument/2006/relationships/notesMaster" Target="../notesMasters/notesMaster1.xml"/>
</Relationships>
</file>

<file path=ppt/notesSlides/_rels/notesSlide5.xml.rels><?xml version="1.0" encoding="UTF-8"?>
<Relationships xmlns="http://schemas.openxmlformats.org/package/2006/relationships"><Relationship Id="rId1" Type="http://schemas.openxmlformats.org/officeDocument/2006/relationships/slide" Target="../slides/slide5.xml"/><Relationship Id="rId2" Type="http://schemas.openxmlformats.org/officeDocument/2006/relationships/notesMaster" Target="../notesMasters/notesMaster1.xml"/>
</Relationships>
</file>

<file path=ppt/notesSlides/_rels/notesSlide6.xml.rels><?xml version="1.0" encoding="UTF-8"?>
<Relationships xmlns="http://schemas.openxmlformats.org/package/2006/relationships"><Relationship Id="rId1" Type="http://schemas.openxmlformats.org/officeDocument/2006/relationships/slide" Target="../slides/slide6.xml"/><Relationship Id="rId2" Type="http://schemas.openxmlformats.org/officeDocument/2006/relationships/notesMaster" Target="../notesMasters/notesMaster1.xml"/>
</Relationships>
</file>

<file path=ppt/notesSlides/_rels/notesSlide7.xml.rels><?xml version="1.0" encoding="UTF-8"?>
<Relationships xmlns="http://schemas.openxmlformats.org/package/2006/relationships"><Relationship Id="rId1" Type="http://schemas.openxmlformats.org/officeDocument/2006/relationships/slide" Target="../slides/slide7.xml"/><Relationship Id="rId2" Type="http://schemas.openxmlformats.org/officeDocument/2006/relationships/notesMaster" Target="../notesMasters/notesMaster1.xml"/>
</Relationships>
</file>

<file path=ppt/notesSlides/_rels/notesSlide8.xml.rels><?xml version="1.0" encoding="UTF-8"?>
<Relationships xmlns="http://schemas.openxmlformats.org/package/2006/relationships"><Relationship Id="rId1" Type="http://schemas.openxmlformats.org/officeDocument/2006/relationships/slide" Target="../slides/slide8.xml"/><Relationship Id="rId2" Type="http://schemas.openxmlformats.org/officeDocument/2006/relationships/notesMaster" Target="../notesMasters/notesMaster1.xml"/>
</Relationships>
</file>

<file path=ppt/notesSlides/_rels/notesSlide9.xml.rels><?xml version="1.0" encoding="UTF-8"?>
<Relationships xmlns="http://schemas.openxmlformats.org/package/2006/relationships"><Relationship Id="rId1" Type="http://schemas.openxmlformats.org/officeDocument/2006/relationships/slide" Target="../slides/slide9.xml"/><Relationship Id="rId2" Type="http://schemas.openxmlformats.org/officeDocument/2006/relationships/notesMaster" Target="../notesMasters/notesMaster1.xml"/>
</Relationships>
</file>

<file path=ppt/notesSlides/notesSlide1.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9" name="PlaceHolder 1"/>
          <p:cNvSpPr>
            <a:spLocks noGrp="1"/>
          </p:cNvSpPr>
          <p:nvPr>
            <p:ph type="sldImg"/>
          </p:nvPr>
        </p:nvSpPr>
        <p:spPr>
          <a:xfrm>
            <a:off x="380880" y="685800"/>
            <a:ext cx="6095160" cy="3428280"/>
          </a:xfrm>
          <a:prstGeom prst="rect">
            <a:avLst/>
          </a:prstGeom>
        </p:spPr>
      </p:sp>
      <p:sp>
        <p:nvSpPr>
          <p:cNvPr id="120" name="PlaceHolder 2"/>
          <p:cNvSpPr>
            <a:spLocks noGrp="1"/>
          </p:cNvSpPr>
          <p:nvPr>
            <p:ph type="body"/>
          </p:nvPr>
        </p:nvSpPr>
        <p:spPr>
          <a:xfrm>
            <a:off x="685800" y="4343400"/>
            <a:ext cx="5485320" cy="4113720"/>
          </a:xfrm>
          <a:prstGeom prst="rect">
            <a:avLst/>
          </a:prstGeom>
        </p:spPr>
        <p:txBody>
          <a:bodyPr lIns="0" rIns="0" tIns="91440" bIns="91440">
            <a:noAutofit/>
          </a:bodyPr>
          <a:p>
            <a:pPr marL="216000" indent="-215640">
              <a:lnSpc>
                <a:spcPct val="100000"/>
              </a:lnSpc>
              <a:tabLst>
                <a:tab algn="l" pos="0"/>
              </a:tabLst>
            </a:pPr>
            <a:r>
              <a:rPr b="0" lang="en" sz="2000" spc="-1" strike="noStrike">
                <a:latin typeface="Arial"/>
              </a:rPr>
              <a:t>EXAMPLE 1</a:t>
            </a:r>
            <a:endParaRPr b="0" lang="en-GB" sz="2000" spc="-1" strike="noStrike">
              <a:latin typeface="Arial"/>
            </a:endParaRPr>
          </a:p>
          <a:p>
            <a:pPr marL="216000" indent="-215640">
              <a:lnSpc>
                <a:spcPct val="100000"/>
              </a:lnSpc>
              <a:tabLst>
                <a:tab algn="l" pos="0"/>
              </a:tabLst>
            </a:pPr>
            <a:endParaRPr b="0" lang="en-GB" sz="2000" spc="-1" strike="noStrike">
              <a:latin typeface="Arial"/>
            </a:endParaRPr>
          </a:p>
          <a:p>
            <a:pPr marL="216000" indent="-215640">
              <a:lnSpc>
                <a:spcPct val="100000"/>
              </a:lnSpc>
              <a:tabLst>
                <a:tab algn="l" pos="0"/>
              </a:tabLst>
            </a:pPr>
            <a:r>
              <a:rPr b="0" lang="en" sz="2000" spc="-1" strike="noStrike">
                <a:latin typeface="Arial"/>
              </a:rPr>
              <a:t>This pro</a:t>
            </a:r>
            <a:endParaRPr b="0" lang="en-GB" sz="2000" spc="-1" strike="noStrike">
              <a:latin typeface="Arial"/>
            </a:endParaRPr>
          </a:p>
        </p:txBody>
      </p:sp>
    </p:spTree>
  </p:cSld>
</p:notes>
</file>

<file path=ppt/notesSlides/notesSlide2.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1" name="PlaceHolder 1"/>
          <p:cNvSpPr>
            <a:spLocks noGrp="1"/>
          </p:cNvSpPr>
          <p:nvPr>
            <p:ph type="sldImg"/>
          </p:nvPr>
        </p:nvSpPr>
        <p:spPr>
          <a:xfrm>
            <a:off x="380880" y="685800"/>
            <a:ext cx="6095160" cy="3428280"/>
          </a:xfrm>
          <a:prstGeom prst="rect">
            <a:avLst/>
          </a:prstGeom>
        </p:spPr>
      </p:sp>
      <p:sp>
        <p:nvSpPr>
          <p:cNvPr id="122" name="PlaceHolder 2"/>
          <p:cNvSpPr>
            <a:spLocks noGrp="1"/>
          </p:cNvSpPr>
          <p:nvPr>
            <p:ph type="body"/>
          </p:nvPr>
        </p:nvSpPr>
        <p:spPr>
          <a:xfrm>
            <a:off x="685800" y="4343400"/>
            <a:ext cx="5485320" cy="4113720"/>
          </a:xfrm>
          <a:prstGeom prst="rect">
            <a:avLst/>
          </a:prstGeom>
        </p:spPr>
        <p:txBody>
          <a:bodyPr lIns="0" rIns="0" tIns="91440" bIns="91440">
            <a:noAutofit/>
          </a:bodyPr>
          <a:p>
            <a:pPr marL="216000" indent="-215640">
              <a:lnSpc>
                <a:spcPct val="100000"/>
              </a:lnSpc>
              <a:tabLst>
                <a:tab algn="l" pos="0"/>
              </a:tabLst>
            </a:pPr>
            <a:r>
              <a:rPr b="0" lang="en" sz="2000" spc="-1" strike="noStrike">
                <a:latin typeface="Arial"/>
              </a:rPr>
              <a:t>EXAMPLE 1</a:t>
            </a:r>
            <a:endParaRPr b="0" lang="en-GB" sz="2000" spc="-1" strike="noStrike">
              <a:latin typeface="Arial"/>
            </a:endParaRPr>
          </a:p>
        </p:txBody>
      </p:sp>
    </p:spTree>
  </p:cSld>
</p:notes>
</file>

<file path=ppt/notesSlides/notesSlide3.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3" name="PlaceHolder 1"/>
          <p:cNvSpPr>
            <a:spLocks noGrp="1"/>
          </p:cNvSpPr>
          <p:nvPr>
            <p:ph type="sldImg"/>
          </p:nvPr>
        </p:nvSpPr>
        <p:spPr>
          <a:xfrm>
            <a:off x="380880" y="685800"/>
            <a:ext cx="6095160" cy="3428280"/>
          </a:xfrm>
          <a:prstGeom prst="rect">
            <a:avLst/>
          </a:prstGeom>
        </p:spPr>
      </p:sp>
      <p:sp>
        <p:nvSpPr>
          <p:cNvPr id="124" name="PlaceHolder 2"/>
          <p:cNvSpPr>
            <a:spLocks noGrp="1"/>
          </p:cNvSpPr>
          <p:nvPr>
            <p:ph type="body"/>
          </p:nvPr>
        </p:nvSpPr>
        <p:spPr>
          <a:xfrm>
            <a:off x="685800" y="4343400"/>
            <a:ext cx="5485320" cy="4113720"/>
          </a:xfrm>
          <a:prstGeom prst="rect">
            <a:avLst/>
          </a:prstGeom>
        </p:spPr>
        <p:txBody>
          <a:bodyPr lIns="0" rIns="0" tIns="91440" bIns="91440">
            <a:noAutofit/>
          </a:bodyPr>
          <a:p>
            <a:pPr marL="216000" indent="-215640">
              <a:lnSpc>
                <a:spcPct val="100000"/>
              </a:lnSpc>
              <a:tabLst>
                <a:tab algn="l" pos="0"/>
              </a:tabLst>
            </a:pPr>
            <a:r>
              <a:rPr b="0" lang="en" sz="2000" spc="-1" strike="noStrike">
                <a:latin typeface="Arial"/>
              </a:rPr>
              <a:t>EXAMPLE 1</a:t>
            </a:r>
            <a:endParaRPr b="0" lang="en-GB" sz="2000" spc="-1" strike="noStrike">
              <a:latin typeface="Arial"/>
            </a:endParaRPr>
          </a:p>
        </p:txBody>
      </p:sp>
    </p:spTree>
  </p:cSld>
</p:notes>
</file>

<file path=ppt/notesSlides/notesSlide4.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5" name="PlaceHolder 1"/>
          <p:cNvSpPr>
            <a:spLocks noGrp="1"/>
          </p:cNvSpPr>
          <p:nvPr>
            <p:ph type="sldImg"/>
          </p:nvPr>
        </p:nvSpPr>
        <p:spPr>
          <a:xfrm>
            <a:off x="380880" y="685800"/>
            <a:ext cx="6095160" cy="3428280"/>
          </a:xfrm>
          <a:prstGeom prst="rect">
            <a:avLst/>
          </a:prstGeom>
        </p:spPr>
      </p:sp>
      <p:sp>
        <p:nvSpPr>
          <p:cNvPr id="126" name="PlaceHolder 2"/>
          <p:cNvSpPr>
            <a:spLocks noGrp="1"/>
          </p:cNvSpPr>
          <p:nvPr>
            <p:ph type="body"/>
          </p:nvPr>
        </p:nvSpPr>
        <p:spPr>
          <a:xfrm>
            <a:off x="685800" y="4343400"/>
            <a:ext cx="5485320" cy="4113720"/>
          </a:xfrm>
          <a:prstGeom prst="rect">
            <a:avLst/>
          </a:prstGeom>
        </p:spPr>
        <p:txBody>
          <a:bodyPr lIns="0" rIns="0" tIns="91440" bIns="91440">
            <a:noAutofit/>
          </a:bodyPr>
          <a:p>
            <a:pPr marL="216000" indent="-215640">
              <a:lnSpc>
                <a:spcPct val="100000"/>
              </a:lnSpc>
              <a:tabLst>
                <a:tab algn="l" pos="0"/>
              </a:tabLst>
            </a:pPr>
            <a:r>
              <a:rPr b="0" lang="en" sz="2000" spc="-1" strike="noStrike">
                <a:latin typeface="Arial"/>
              </a:rPr>
              <a:t>EXAMPLE 1</a:t>
            </a:r>
            <a:endParaRPr b="0" lang="en-GB" sz="2000" spc="-1" strike="noStrike">
              <a:latin typeface="Arial"/>
            </a:endParaRPr>
          </a:p>
        </p:txBody>
      </p:sp>
    </p:spTree>
  </p:cSld>
</p:notes>
</file>

<file path=ppt/notesSlides/notesSlide5.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7" name="PlaceHolder 1"/>
          <p:cNvSpPr>
            <a:spLocks noGrp="1"/>
          </p:cNvSpPr>
          <p:nvPr>
            <p:ph type="sldImg"/>
          </p:nvPr>
        </p:nvSpPr>
        <p:spPr>
          <a:xfrm>
            <a:off x="380880" y="685800"/>
            <a:ext cx="6095160" cy="3428280"/>
          </a:xfrm>
          <a:prstGeom prst="rect">
            <a:avLst/>
          </a:prstGeom>
        </p:spPr>
      </p:sp>
      <p:sp>
        <p:nvSpPr>
          <p:cNvPr id="128" name="PlaceHolder 2"/>
          <p:cNvSpPr>
            <a:spLocks noGrp="1"/>
          </p:cNvSpPr>
          <p:nvPr>
            <p:ph type="body"/>
          </p:nvPr>
        </p:nvSpPr>
        <p:spPr>
          <a:xfrm>
            <a:off x="685800" y="4343400"/>
            <a:ext cx="5485320" cy="4113720"/>
          </a:xfrm>
          <a:prstGeom prst="rect">
            <a:avLst/>
          </a:prstGeom>
        </p:spPr>
        <p:txBody>
          <a:bodyPr lIns="0" rIns="0" tIns="91440" bIns="91440">
            <a:noAutofit/>
          </a:bodyPr>
          <a:p>
            <a:pPr marL="216000" indent="-215640">
              <a:lnSpc>
                <a:spcPct val="100000"/>
              </a:lnSpc>
              <a:tabLst>
                <a:tab algn="l" pos="0"/>
              </a:tabLst>
            </a:pPr>
            <a:r>
              <a:rPr b="0" lang="en" sz="2000" spc="-1" strike="noStrike">
                <a:latin typeface="Arial"/>
              </a:rPr>
              <a:t>EXAMPLE 1</a:t>
            </a:r>
            <a:endParaRPr b="0" lang="en-GB" sz="2000" spc="-1" strike="noStrike">
              <a:latin typeface="Arial"/>
            </a:endParaRPr>
          </a:p>
        </p:txBody>
      </p:sp>
    </p:spTree>
  </p:cSld>
</p:notes>
</file>

<file path=ppt/notesSlides/notesSlide6.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29" name="PlaceHolder 1"/>
          <p:cNvSpPr>
            <a:spLocks noGrp="1"/>
          </p:cNvSpPr>
          <p:nvPr>
            <p:ph type="sldImg"/>
          </p:nvPr>
        </p:nvSpPr>
        <p:spPr>
          <a:xfrm>
            <a:off x="380880" y="685800"/>
            <a:ext cx="6095160" cy="3428280"/>
          </a:xfrm>
          <a:prstGeom prst="rect">
            <a:avLst/>
          </a:prstGeom>
        </p:spPr>
      </p:sp>
      <p:sp>
        <p:nvSpPr>
          <p:cNvPr id="130" name="PlaceHolder 2"/>
          <p:cNvSpPr>
            <a:spLocks noGrp="1"/>
          </p:cNvSpPr>
          <p:nvPr>
            <p:ph type="body"/>
          </p:nvPr>
        </p:nvSpPr>
        <p:spPr>
          <a:xfrm>
            <a:off x="685800" y="4343400"/>
            <a:ext cx="5485320" cy="4113720"/>
          </a:xfrm>
          <a:prstGeom prst="rect">
            <a:avLst/>
          </a:prstGeom>
        </p:spPr>
        <p:txBody>
          <a:bodyPr lIns="0" rIns="0" tIns="91440" bIns="91440">
            <a:noAutofit/>
          </a:bodyPr>
          <a:p>
            <a:pPr marL="216000" indent="-215640">
              <a:lnSpc>
                <a:spcPct val="100000"/>
              </a:lnSpc>
              <a:tabLst>
                <a:tab algn="l" pos="0"/>
              </a:tabLst>
            </a:pPr>
            <a:r>
              <a:rPr b="0" lang="en" sz="2000" spc="-1" strike="noStrike">
                <a:latin typeface="Arial"/>
              </a:rPr>
              <a:t>EXAMPLE 1</a:t>
            </a:r>
            <a:endParaRPr b="0" lang="en-GB" sz="2000" spc="-1" strike="noStrike">
              <a:latin typeface="Arial"/>
            </a:endParaRPr>
          </a:p>
        </p:txBody>
      </p:sp>
    </p:spTree>
  </p:cSld>
</p:notes>
</file>

<file path=ppt/notesSlides/notesSlide7.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1" name="PlaceHolder 1"/>
          <p:cNvSpPr>
            <a:spLocks noGrp="1"/>
          </p:cNvSpPr>
          <p:nvPr>
            <p:ph type="sldImg"/>
          </p:nvPr>
        </p:nvSpPr>
        <p:spPr>
          <a:xfrm>
            <a:off x="380880" y="685800"/>
            <a:ext cx="6094800" cy="3427920"/>
          </a:xfrm>
          <a:prstGeom prst="rect">
            <a:avLst/>
          </a:prstGeom>
        </p:spPr>
      </p:sp>
      <p:sp>
        <p:nvSpPr>
          <p:cNvPr id="132" name="PlaceHolder 2"/>
          <p:cNvSpPr>
            <a:spLocks noGrp="1"/>
          </p:cNvSpPr>
          <p:nvPr>
            <p:ph type="body"/>
          </p:nvPr>
        </p:nvSpPr>
        <p:spPr>
          <a:xfrm>
            <a:off x="685800" y="4343400"/>
            <a:ext cx="5485320" cy="4113720"/>
          </a:xfrm>
          <a:prstGeom prst="rect">
            <a:avLst/>
          </a:prstGeom>
        </p:spPr>
        <p:txBody>
          <a:bodyPr lIns="0" rIns="0" tIns="91440" bIns="91440">
            <a:noAutofit/>
          </a:bodyPr>
          <a:p>
            <a:pPr marL="216000" indent="-215640">
              <a:lnSpc>
                <a:spcPct val="100000"/>
              </a:lnSpc>
              <a:tabLst>
                <a:tab algn="l" pos="0"/>
              </a:tabLst>
            </a:pPr>
            <a:r>
              <a:rPr b="0" lang="en" sz="2000" spc="-1" strike="noStrike">
                <a:latin typeface="Arial"/>
              </a:rPr>
              <a:t>EXAMPLE 1</a:t>
            </a:r>
            <a:endParaRPr b="0" lang="en-GB" sz="2000" spc="-1" strike="noStrike">
              <a:latin typeface="Arial"/>
            </a:endParaRPr>
          </a:p>
        </p:txBody>
      </p:sp>
    </p:spTree>
  </p:cSld>
</p:notes>
</file>

<file path=ppt/notesSlides/notesSlide8.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3" name="PlaceHolder 1"/>
          <p:cNvSpPr>
            <a:spLocks noGrp="1"/>
          </p:cNvSpPr>
          <p:nvPr>
            <p:ph type="sldImg"/>
          </p:nvPr>
        </p:nvSpPr>
        <p:spPr>
          <a:xfrm>
            <a:off x="380880" y="685800"/>
            <a:ext cx="6094800" cy="3427920"/>
          </a:xfrm>
          <a:prstGeom prst="rect">
            <a:avLst/>
          </a:prstGeom>
        </p:spPr>
      </p:sp>
      <p:sp>
        <p:nvSpPr>
          <p:cNvPr id="134" name="PlaceHolder 2"/>
          <p:cNvSpPr>
            <a:spLocks noGrp="1"/>
          </p:cNvSpPr>
          <p:nvPr>
            <p:ph type="body"/>
          </p:nvPr>
        </p:nvSpPr>
        <p:spPr>
          <a:xfrm>
            <a:off x="685800" y="4343400"/>
            <a:ext cx="5485320" cy="4113720"/>
          </a:xfrm>
          <a:prstGeom prst="rect">
            <a:avLst/>
          </a:prstGeom>
        </p:spPr>
        <p:txBody>
          <a:bodyPr lIns="0" rIns="0" tIns="91440" bIns="91440">
            <a:noAutofit/>
          </a:bodyPr>
          <a:p>
            <a:pPr marL="216000" indent="-215640">
              <a:lnSpc>
                <a:spcPct val="100000"/>
              </a:lnSpc>
              <a:tabLst>
                <a:tab algn="l" pos="0"/>
              </a:tabLst>
            </a:pPr>
            <a:r>
              <a:rPr b="0" lang="en" sz="2000" spc="-1" strike="noStrike">
                <a:latin typeface="Arial"/>
              </a:rPr>
              <a:t>EXAMPLE 1</a:t>
            </a:r>
            <a:endParaRPr b="0" lang="en-GB" sz="2000" spc="-1" strike="noStrike">
              <a:latin typeface="Arial"/>
            </a:endParaRPr>
          </a:p>
        </p:txBody>
      </p:sp>
    </p:spTree>
  </p:cSld>
</p:notes>
</file>

<file path=ppt/notesSlides/notesSlide9.xml><?xml version="1.0" encoding="utf-8"?>
<p:notes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35" name="PlaceHolder 1"/>
          <p:cNvSpPr>
            <a:spLocks noGrp="1"/>
          </p:cNvSpPr>
          <p:nvPr>
            <p:ph type="sldImg"/>
          </p:nvPr>
        </p:nvSpPr>
        <p:spPr>
          <a:xfrm>
            <a:off x="380880" y="685800"/>
            <a:ext cx="6095160" cy="3428280"/>
          </a:xfrm>
          <a:prstGeom prst="rect">
            <a:avLst/>
          </a:prstGeom>
        </p:spPr>
      </p:sp>
      <p:sp>
        <p:nvSpPr>
          <p:cNvPr id="136" name="PlaceHolder 2"/>
          <p:cNvSpPr>
            <a:spLocks noGrp="1"/>
          </p:cNvSpPr>
          <p:nvPr>
            <p:ph type="body"/>
          </p:nvPr>
        </p:nvSpPr>
        <p:spPr>
          <a:xfrm>
            <a:off x="685800" y="4343400"/>
            <a:ext cx="5485320" cy="4113720"/>
          </a:xfrm>
          <a:prstGeom prst="rect">
            <a:avLst/>
          </a:prstGeom>
        </p:spPr>
        <p:txBody>
          <a:bodyPr lIns="0" rIns="0" tIns="91440" bIns="91440">
            <a:noAutofit/>
          </a:bodyPr>
          <a:p>
            <a:pPr marL="216000" indent="-215640">
              <a:lnSpc>
                <a:spcPct val="100000"/>
              </a:lnSpc>
              <a:tabLst>
                <a:tab algn="l" pos="0"/>
              </a:tabLst>
            </a:pPr>
            <a:r>
              <a:rPr b="0" lang="en" sz="2000" spc="-1" strike="noStrike">
                <a:latin typeface="Arial"/>
              </a:rPr>
              <a:t>EXAMPLE 1</a:t>
            </a:r>
            <a:endParaRPr b="0" lang="en-GB" sz="2000" spc="-1" strike="noStrike">
              <a:latin typeface="Arial"/>
            </a:endParaRPr>
          </a:p>
          <a:p>
            <a:pPr marL="216000" indent="-215640">
              <a:lnSpc>
                <a:spcPct val="100000"/>
              </a:lnSpc>
              <a:tabLst>
                <a:tab algn="l" pos="0"/>
              </a:tabLst>
            </a:pPr>
            <a:endParaRPr b="0" lang="en-GB" sz="2000" spc="-1" strike="noStrike">
              <a:latin typeface="Arial"/>
            </a:endParaRPr>
          </a:p>
          <a:p>
            <a:pPr marL="216000" indent="-215640">
              <a:lnSpc>
                <a:spcPct val="100000"/>
              </a:lnSpc>
              <a:tabLst>
                <a:tab algn="l" pos="0"/>
              </a:tabLst>
            </a:pPr>
            <a:r>
              <a:rPr b="0" lang="en" sz="2000" spc="-1" strike="noStrike">
                <a:latin typeface="Arial"/>
              </a:rPr>
              <a:t>This pro</a:t>
            </a:r>
            <a:endParaRPr b="0" lang="en-GB" sz="2000" spc="-1" strike="noStrike">
              <a:latin typeface="Arial"/>
            </a:endParaRPr>
          </a:p>
        </p:txBody>
      </p:sp>
    </p:spTree>
  </p:cSld>
</p:note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1523880" y="1122480"/>
            <a:ext cx="9142920" cy="2386440"/>
          </a:xfrm>
          <a:prstGeom prst="rect">
            <a:avLst/>
          </a:prstGeom>
        </p:spPr>
        <p:txBody>
          <a:bodyPr lIns="0" rIns="0" tIns="0" bIns="0" anchor="ctr">
            <a:noAutofit/>
          </a:bodyPr>
          <a:p>
            <a:pPr algn="ctr"/>
            <a:endParaRPr b="0" lang="en-GB" sz="4400" spc="-1" strike="noStrike">
              <a:latin typeface="Arial"/>
            </a:endParaRPr>
          </a:p>
        </p:txBody>
      </p:sp>
      <p:sp>
        <p:nvSpPr>
          <p:cNvPr id="24" name="PlaceHolder 2"/>
          <p:cNvSpPr>
            <a:spLocks noGrp="1"/>
          </p:cNvSpPr>
          <p:nvPr>
            <p:ph type="body"/>
          </p:nvPr>
        </p:nvSpPr>
        <p:spPr>
          <a:xfrm>
            <a:off x="609480" y="1604520"/>
            <a:ext cx="10972080" cy="1896840"/>
          </a:xfrm>
          <a:prstGeom prst="rect">
            <a:avLst/>
          </a:prstGeom>
        </p:spPr>
        <p:txBody>
          <a:bodyPr lIns="0" rIns="0" tIns="0" bIns="0">
            <a:normAutofit/>
          </a:bodyPr>
          <a:p>
            <a:endParaRPr b="0" lang="en-GB" sz="3200" spc="-1" strike="noStrike">
              <a:latin typeface="Arial"/>
            </a:endParaRPr>
          </a:p>
        </p:txBody>
      </p:sp>
      <p:sp>
        <p:nvSpPr>
          <p:cNvPr id="25" name="PlaceHolder 3"/>
          <p:cNvSpPr>
            <a:spLocks noGrp="1"/>
          </p:cNvSpPr>
          <p:nvPr>
            <p:ph type="body"/>
          </p:nvPr>
        </p:nvSpPr>
        <p:spPr>
          <a:xfrm>
            <a:off x="609480" y="3682080"/>
            <a:ext cx="10972080" cy="1896840"/>
          </a:xfrm>
          <a:prstGeom prst="rect">
            <a:avLst/>
          </a:prstGeom>
        </p:spPr>
        <p:txBody>
          <a:bodyPr lIns="0" rIns="0" tIns="0" bIns="0">
            <a:normAutofit/>
          </a:bodyPr>
          <a:p>
            <a:endParaRPr b="0" lang="en-GB"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1523880" y="1122480"/>
            <a:ext cx="9142920" cy="2386440"/>
          </a:xfrm>
          <a:prstGeom prst="rect">
            <a:avLst/>
          </a:prstGeom>
        </p:spPr>
        <p:txBody>
          <a:bodyPr lIns="0" rIns="0" tIns="0" bIns="0" anchor="ctr">
            <a:noAutofit/>
          </a:bodyPr>
          <a:p>
            <a:pPr algn="ctr"/>
            <a:endParaRPr b="0" lang="en-GB" sz="4400" spc="-1" strike="noStrike">
              <a:latin typeface="Arial"/>
            </a:endParaRPr>
          </a:p>
        </p:txBody>
      </p:sp>
      <p:sp>
        <p:nvSpPr>
          <p:cNvPr id="27" name="PlaceHolder 2"/>
          <p:cNvSpPr>
            <a:spLocks noGrp="1"/>
          </p:cNvSpPr>
          <p:nvPr>
            <p:ph type="body"/>
          </p:nvPr>
        </p:nvSpPr>
        <p:spPr>
          <a:xfrm>
            <a:off x="609480" y="1604520"/>
            <a:ext cx="5354280" cy="1896840"/>
          </a:xfrm>
          <a:prstGeom prst="rect">
            <a:avLst/>
          </a:prstGeom>
        </p:spPr>
        <p:txBody>
          <a:bodyPr lIns="0" rIns="0" tIns="0" bIns="0">
            <a:normAutofit/>
          </a:bodyPr>
          <a:p>
            <a:endParaRPr b="0" lang="en-GB" sz="3200" spc="-1" strike="noStrike">
              <a:latin typeface="Arial"/>
            </a:endParaRPr>
          </a:p>
        </p:txBody>
      </p:sp>
      <p:sp>
        <p:nvSpPr>
          <p:cNvPr id="28" name="PlaceHolder 3"/>
          <p:cNvSpPr>
            <a:spLocks noGrp="1"/>
          </p:cNvSpPr>
          <p:nvPr>
            <p:ph type="body"/>
          </p:nvPr>
        </p:nvSpPr>
        <p:spPr>
          <a:xfrm>
            <a:off x="6231960" y="1604520"/>
            <a:ext cx="5354280" cy="1896840"/>
          </a:xfrm>
          <a:prstGeom prst="rect">
            <a:avLst/>
          </a:prstGeom>
        </p:spPr>
        <p:txBody>
          <a:bodyPr lIns="0" rIns="0" tIns="0" bIns="0">
            <a:normAutofit/>
          </a:bodyPr>
          <a:p>
            <a:endParaRPr b="0" lang="en-GB" sz="3200" spc="-1" strike="noStrike">
              <a:latin typeface="Arial"/>
            </a:endParaRPr>
          </a:p>
        </p:txBody>
      </p:sp>
      <p:sp>
        <p:nvSpPr>
          <p:cNvPr id="29" name="PlaceHolder 4"/>
          <p:cNvSpPr>
            <a:spLocks noGrp="1"/>
          </p:cNvSpPr>
          <p:nvPr>
            <p:ph type="body"/>
          </p:nvPr>
        </p:nvSpPr>
        <p:spPr>
          <a:xfrm>
            <a:off x="609480" y="3682080"/>
            <a:ext cx="5354280" cy="1896840"/>
          </a:xfrm>
          <a:prstGeom prst="rect">
            <a:avLst/>
          </a:prstGeom>
        </p:spPr>
        <p:txBody>
          <a:bodyPr lIns="0" rIns="0" tIns="0" bIns="0">
            <a:normAutofit/>
          </a:bodyPr>
          <a:p>
            <a:endParaRPr b="0" lang="en-GB" sz="3200" spc="-1" strike="noStrike">
              <a:latin typeface="Arial"/>
            </a:endParaRPr>
          </a:p>
        </p:txBody>
      </p:sp>
      <p:sp>
        <p:nvSpPr>
          <p:cNvPr id="30" name="PlaceHolder 5"/>
          <p:cNvSpPr>
            <a:spLocks noGrp="1"/>
          </p:cNvSpPr>
          <p:nvPr>
            <p:ph type="body"/>
          </p:nvPr>
        </p:nvSpPr>
        <p:spPr>
          <a:xfrm>
            <a:off x="6231960" y="3682080"/>
            <a:ext cx="5354280" cy="1896840"/>
          </a:xfrm>
          <a:prstGeom prst="rect">
            <a:avLst/>
          </a:prstGeom>
        </p:spPr>
        <p:txBody>
          <a:bodyPr lIns="0" rIns="0" tIns="0" bIns="0">
            <a:normAutofit/>
          </a:bodyPr>
          <a:p>
            <a:endParaRPr b="0" lang="en-GB"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1523880" y="1122480"/>
            <a:ext cx="9142920" cy="2386440"/>
          </a:xfrm>
          <a:prstGeom prst="rect">
            <a:avLst/>
          </a:prstGeom>
        </p:spPr>
        <p:txBody>
          <a:bodyPr lIns="0" rIns="0" tIns="0" bIns="0" anchor="ctr">
            <a:noAutofit/>
          </a:bodyPr>
          <a:p>
            <a:pPr algn="ctr"/>
            <a:endParaRPr b="0" lang="en-GB" sz="4400" spc="-1" strike="noStrike">
              <a:latin typeface="Arial"/>
            </a:endParaRPr>
          </a:p>
        </p:txBody>
      </p:sp>
      <p:sp>
        <p:nvSpPr>
          <p:cNvPr id="32" name="PlaceHolder 2"/>
          <p:cNvSpPr>
            <a:spLocks noGrp="1"/>
          </p:cNvSpPr>
          <p:nvPr>
            <p:ph type="body"/>
          </p:nvPr>
        </p:nvSpPr>
        <p:spPr>
          <a:xfrm>
            <a:off x="609480" y="1604520"/>
            <a:ext cx="3532680" cy="1896840"/>
          </a:xfrm>
          <a:prstGeom prst="rect">
            <a:avLst/>
          </a:prstGeom>
        </p:spPr>
        <p:txBody>
          <a:bodyPr lIns="0" rIns="0" tIns="0" bIns="0">
            <a:normAutofit/>
          </a:bodyPr>
          <a:p>
            <a:endParaRPr b="0" lang="en-GB" sz="3200" spc="-1" strike="noStrike">
              <a:latin typeface="Arial"/>
            </a:endParaRPr>
          </a:p>
        </p:txBody>
      </p:sp>
      <p:sp>
        <p:nvSpPr>
          <p:cNvPr id="33" name="PlaceHolder 3"/>
          <p:cNvSpPr>
            <a:spLocks noGrp="1"/>
          </p:cNvSpPr>
          <p:nvPr>
            <p:ph type="body"/>
          </p:nvPr>
        </p:nvSpPr>
        <p:spPr>
          <a:xfrm>
            <a:off x="4319280" y="1604520"/>
            <a:ext cx="3532680" cy="1896840"/>
          </a:xfrm>
          <a:prstGeom prst="rect">
            <a:avLst/>
          </a:prstGeom>
        </p:spPr>
        <p:txBody>
          <a:bodyPr lIns="0" rIns="0" tIns="0" bIns="0">
            <a:normAutofit/>
          </a:bodyPr>
          <a:p>
            <a:endParaRPr b="0" lang="en-GB" sz="3200" spc="-1" strike="noStrike">
              <a:latin typeface="Arial"/>
            </a:endParaRPr>
          </a:p>
        </p:txBody>
      </p:sp>
      <p:sp>
        <p:nvSpPr>
          <p:cNvPr id="34" name="PlaceHolder 4"/>
          <p:cNvSpPr>
            <a:spLocks noGrp="1"/>
          </p:cNvSpPr>
          <p:nvPr>
            <p:ph type="body"/>
          </p:nvPr>
        </p:nvSpPr>
        <p:spPr>
          <a:xfrm>
            <a:off x="8028720" y="1604520"/>
            <a:ext cx="3532680" cy="1896840"/>
          </a:xfrm>
          <a:prstGeom prst="rect">
            <a:avLst/>
          </a:prstGeom>
        </p:spPr>
        <p:txBody>
          <a:bodyPr lIns="0" rIns="0" tIns="0" bIns="0">
            <a:normAutofit/>
          </a:bodyPr>
          <a:p>
            <a:endParaRPr b="0" lang="en-GB" sz="3200" spc="-1" strike="noStrike">
              <a:latin typeface="Arial"/>
            </a:endParaRPr>
          </a:p>
        </p:txBody>
      </p:sp>
      <p:sp>
        <p:nvSpPr>
          <p:cNvPr id="35" name="PlaceHolder 5"/>
          <p:cNvSpPr>
            <a:spLocks noGrp="1"/>
          </p:cNvSpPr>
          <p:nvPr>
            <p:ph type="body"/>
          </p:nvPr>
        </p:nvSpPr>
        <p:spPr>
          <a:xfrm>
            <a:off x="609480" y="3682080"/>
            <a:ext cx="3532680" cy="1896840"/>
          </a:xfrm>
          <a:prstGeom prst="rect">
            <a:avLst/>
          </a:prstGeom>
        </p:spPr>
        <p:txBody>
          <a:bodyPr lIns="0" rIns="0" tIns="0" bIns="0">
            <a:normAutofit/>
          </a:bodyPr>
          <a:p>
            <a:endParaRPr b="0" lang="en-GB" sz="3200" spc="-1" strike="noStrike">
              <a:latin typeface="Arial"/>
            </a:endParaRPr>
          </a:p>
        </p:txBody>
      </p:sp>
      <p:sp>
        <p:nvSpPr>
          <p:cNvPr id="36" name="PlaceHolder 6"/>
          <p:cNvSpPr>
            <a:spLocks noGrp="1"/>
          </p:cNvSpPr>
          <p:nvPr>
            <p:ph type="body"/>
          </p:nvPr>
        </p:nvSpPr>
        <p:spPr>
          <a:xfrm>
            <a:off x="4319280" y="3682080"/>
            <a:ext cx="3532680" cy="1896840"/>
          </a:xfrm>
          <a:prstGeom prst="rect">
            <a:avLst/>
          </a:prstGeom>
        </p:spPr>
        <p:txBody>
          <a:bodyPr lIns="0" rIns="0" tIns="0" bIns="0">
            <a:normAutofit/>
          </a:bodyPr>
          <a:p>
            <a:endParaRPr b="0" lang="en-GB" sz="3200" spc="-1" strike="noStrike">
              <a:latin typeface="Arial"/>
            </a:endParaRPr>
          </a:p>
        </p:txBody>
      </p:sp>
      <p:sp>
        <p:nvSpPr>
          <p:cNvPr id="37" name="PlaceHolder 7"/>
          <p:cNvSpPr>
            <a:spLocks noGrp="1"/>
          </p:cNvSpPr>
          <p:nvPr>
            <p:ph type="body"/>
          </p:nvPr>
        </p:nvSpPr>
        <p:spPr>
          <a:xfrm>
            <a:off x="8028720" y="3682080"/>
            <a:ext cx="3532680" cy="1896840"/>
          </a:xfrm>
          <a:prstGeom prst="rect">
            <a:avLst/>
          </a:prstGeom>
        </p:spPr>
        <p:txBody>
          <a:bodyPr lIns="0" rIns="0" tIns="0" bIns="0">
            <a:normAutofit/>
          </a:bodyPr>
          <a:p>
            <a:endParaRPr b="0" lang="en-GB"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1523880" y="1122480"/>
            <a:ext cx="9142920" cy="2386440"/>
          </a:xfrm>
          <a:prstGeom prst="rect">
            <a:avLst/>
          </a:prstGeom>
        </p:spPr>
        <p:txBody>
          <a:bodyPr lIns="0" rIns="0" tIns="0" bIns="0" anchor="ctr">
            <a:noAutofit/>
          </a:bodyPr>
          <a:p>
            <a:pPr algn="ctr"/>
            <a:endParaRPr b="0" lang="en-GB" sz="4400" spc="-1" strike="noStrike">
              <a:latin typeface="Arial"/>
            </a:endParaRPr>
          </a:p>
        </p:txBody>
      </p:sp>
      <p:sp>
        <p:nvSpPr>
          <p:cNvPr id="3" name="PlaceHolder 2"/>
          <p:cNvSpPr>
            <a:spLocks noGrp="1"/>
          </p:cNvSpPr>
          <p:nvPr>
            <p:ph type="subTitle"/>
          </p:nvPr>
        </p:nvSpPr>
        <p:spPr>
          <a:xfrm>
            <a:off x="609480" y="1604520"/>
            <a:ext cx="10972080" cy="3976920"/>
          </a:xfrm>
          <a:prstGeom prst="rect">
            <a:avLst/>
          </a:prstGeom>
        </p:spPr>
        <p:txBody>
          <a:bodyPr lIns="0" rIns="0" tIns="0" bIns="0" anchor="ctr">
            <a:noAutofit/>
          </a:bodyPr>
          <a:p>
            <a:pPr algn="ctr"/>
            <a:endParaRPr b="0" lang="en-GB"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1523880" y="1122480"/>
            <a:ext cx="9142920" cy="2386440"/>
          </a:xfrm>
          <a:prstGeom prst="rect">
            <a:avLst/>
          </a:prstGeom>
        </p:spPr>
        <p:txBody>
          <a:bodyPr lIns="0" rIns="0" tIns="0" bIns="0" anchor="ctr">
            <a:noAutofit/>
          </a:bodyPr>
          <a:p>
            <a:pPr algn="ctr"/>
            <a:endParaRPr b="0" lang="en-GB" sz="4400" spc="-1" strike="noStrike">
              <a:latin typeface="Arial"/>
            </a:endParaRPr>
          </a:p>
        </p:txBody>
      </p:sp>
      <p:sp>
        <p:nvSpPr>
          <p:cNvPr id="5" name="PlaceHolder 2"/>
          <p:cNvSpPr>
            <a:spLocks noGrp="1"/>
          </p:cNvSpPr>
          <p:nvPr>
            <p:ph type="body"/>
          </p:nvPr>
        </p:nvSpPr>
        <p:spPr>
          <a:xfrm>
            <a:off x="609480" y="1604520"/>
            <a:ext cx="10972080" cy="3976920"/>
          </a:xfrm>
          <a:prstGeom prst="rect">
            <a:avLst/>
          </a:prstGeom>
        </p:spPr>
        <p:txBody>
          <a:bodyPr lIns="0" rIns="0" tIns="0" bIns="0">
            <a:normAutofit/>
          </a:bodyPr>
          <a:p>
            <a:endParaRPr b="0" lang="en-GB"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1523880" y="1122480"/>
            <a:ext cx="9142920" cy="2386440"/>
          </a:xfrm>
          <a:prstGeom prst="rect">
            <a:avLst/>
          </a:prstGeom>
        </p:spPr>
        <p:txBody>
          <a:bodyPr lIns="0" rIns="0" tIns="0" bIns="0" anchor="ctr">
            <a:noAutofit/>
          </a:bodyPr>
          <a:p>
            <a:pPr algn="ctr"/>
            <a:endParaRPr b="0" lang="en-GB" sz="4400" spc="-1" strike="noStrike">
              <a:latin typeface="Arial"/>
            </a:endParaRPr>
          </a:p>
        </p:txBody>
      </p:sp>
      <p:sp>
        <p:nvSpPr>
          <p:cNvPr id="7" name="PlaceHolder 2"/>
          <p:cNvSpPr>
            <a:spLocks noGrp="1"/>
          </p:cNvSpPr>
          <p:nvPr>
            <p:ph type="body"/>
          </p:nvPr>
        </p:nvSpPr>
        <p:spPr>
          <a:xfrm>
            <a:off x="609480" y="1604520"/>
            <a:ext cx="5354280" cy="3976920"/>
          </a:xfrm>
          <a:prstGeom prst="rect">
            <a:avLst/>
          </a:prstGeom>
        </p:spPr>
        <p:txBody>
          <a:bodyPr lIns="0" rIns="0" tIns="0" bIns="0">
            <a:normAutofit/>
          </a:bodyPr>
          <a:p>
            <a:endParaRPr b="0" lang="en-GB" sz="3200" spc="-1" strike="noStrike">
              <a:latin typeface="Arial"/>
            </a:endParaRPr>
          </a:p>
        </p:txBody>
      </p:sp>
      <p:sp>
        <p:nvSpPr>
          <p:cNvPr id="8" name="PlaceHolder 3"/>
          <p:cNvSpPr>
            <a:spLocks noGrp="1"/>
          </p:cNvSpPr>
          <p:nvPr>
            <p:ph type="body"/>
          </p:nvPr>
        </p:nvSpPr>
        <p:spPr>
          <a:xfrm>
            <a:off x="6231960" y="1604520"/>
            <a:ext cx="5354280" cy="3976920"/>
          </a:xfrm>
          <a:prstGeom prst="rect">
            <a:avLst/>
          </a:prstGeom>
        </p:spPr>
        <p:txBody>
          <a:bodyPr lIns="0" rIns="0" tIns="0" bIns="0">
            <a:normAutofit/>
          </a:bodyPr>
          <a:p>
            <a:endParaRPr b="0" lang="en-GB"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1523880" y="1122480"/>
            <a:ext cx="9142920" cy="2386440"/>
          </a:xfrm>
          <a:prstGeom prst="rect">
            <a:avLst/>
          </a:prstGeom>
        </p:spPr>
        <p:txBody>
          <a:bodyPr lIns="0" rIns="0" tIns="0" bIns="0" anchor="ctr">
            <a:noAutofit/>
          </a:bodyPr>
          <a:p>
            <a:pPr algn="ctr"/>
            <a:endParaRPr b="0" lang="en-GB"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1523880" y="1122480"/>
            <a:ext cx="9142920" cy="11063520"/>
          </a:xfrm>
          <a:prstGeom prst="rect">
            <a:avLst/>
          </a:prstGeom>
        </p:spPr>
        <p:txBody>
          <a:bodyPr lIns="0" rIns="0" tIns="0" bIns="0" anchor="ctr">
            <a:noAutofit/>
          </a:bodyPr>
          <a:p>
            <a:pPr algn="ctr"/>
            <a:endParaRPr b="0" lang="en-GB"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1523880" y="1122480"/>
            <a:ext cx="9142920" cy="2386440"/>
          </a:xfrm>
          <a:prstGeom prst="rect">
            <a:avLst/>
          </a:prstGeom>
        </p:spPr>
        <p:txBody>
          <a:bodyPr lIns="0" rIns="0" tIns="0" bIns="0" anchor="ctr">
            <a:noAutofit/>
          </a:bodyPr>
          <a:p>
            <a:pPr algn="ctr"/>
            <a:endParaRPr b="0" lang="en-GB" sz="4400" spc="-1" strike="noStrike">
              <a:latin typeface="Arial"/>
            </a:endParaRPr>
          </a:p>
        </p:txBody>
      </p:sp>
      <p:sp>
        <p:nvSpPr>
          <p:cNvPr id="12" name="PlaceHolder 2"/>
          <p:cNvSpPr>
            <a:spLocks noGrp="1"/>
          </p:cNvSpPr>
          <p:nvPr>
            <p:ph type="body"/>
          </p:nvPr>
        </p:nvSpPr>
        <p:spPr>
          <a:xfrm>
            <a:off x="609480" y="1604520"/>
            <a:ext cx="5354280" cy="1896840"/>
          </a:xfrm>
          <a:prstGeom prst="rect">
            <a:avLst/>
          </a:prstGeom>
        </p:spPr>
        <p:txBody>
          <a:bodyPr lIns="0" rIns="0" tIns="0" bIns="0">
            <a:normAutofit/>
          </a:bodyPr>
          <a:p>
            <a:endParaRPr b="0" lang="en-GB" sz="3200" spc="-1" strike="noStrike">
              <a:latin typeface="Arial"/>
            </a:endParaRPr>
          </a:p>
        </p:txBody>
      </p:sp>
      <p:sp>
        <p:nvSpPr>
          <p:cNvPr id="13" name="PlaceHolder 3"/>
          <p:cNvSpPr>
            <a:spLocks noGrp="1"/>
          </p:cNvSpPr>
          <p:nvPr>
            <p:ph type="body"/>
          </p:nvPr>
        </p:nvSpPr>
        <p:spPr>
          <a:xfrm>
            <a:off x="6231960" y="1604520"/>
            <a:ext cx="5354280" cy="3976920"/>
          </a:xfrm>
          <a:prstGeom prst="rect">
            <a:avLst/>
          </a:prstGeom>
        </p:spPr>
        <p:txBody>
          <a:bodyPr lIns="0" rIns="0" tIns="0" bIns="0">
            <a:normAutofit/>
          </a:bodyPr>
          <a:p>
            <a:endParaRPr b="0" lang="en-GB" sz="3200" spc="-1" strike="noStrike">
              <a:latin typeface="Arial"/>
            </a:endParaRPr>
          </a:p>
        </p:txBody>
      </p:sp>
      <p:sp>
        <p:nvSpPr>
          <p:cNvPr id="14" name="PlaceHolder 4"/>
          <p:cNvSpPr>
            <a:spLocks noGrp="1"/>
          </p:cNvSpPr>
          <p:nvPr>
            <p:ph type="body"/>
          </p:nvPr>
        </p:nvSpPr>
        <p:spPr>
          <a:xfrm>
            <a:off x="609480" y="3682080"/>
            <a:ext cx="5354280" cy="1896840"/>
          </a:xfrm>
          <a:prstGeom prst="rect">
            <a:avLst/>
          </a:prstGeom>
        </p:spPr>
        <p:txBody>
          <a:bodyPr lIns="0" rIns="0" tIns="0" bIns="0">
            <a:normAutofit/>
          </a:bodyPr>
          <a:p>
            <a:endParaRPr b="0" lang="en-GB"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1523880" y="1122480"/>
            <a:ext cx="9142920" cy="2386440"/>
          </a:xfrm>
          <a:prstGeom prst="rect">
            <a:avLst/>
          </a:prstGeom>
        </p:spPr>
        <p:txBody>
          <a:bodyPr lIns="0" rIns="0" tIns="0" bIns="0" anchor="ctr">
            <a:noAutofit/>
          </a:bodyPr>
          <a:p>
            <a:pPr algn="ctr"/>
            <a:endParaRPr b="0" lang="en-GB" sz="4400" spc="-1" strike="noStrike">
              <a:latin typeface="Arial"/>
            </a:endParaRPr>
          </a:p>
        </p:txBody>
      </p:sp>
      <p:sp>
        <p:nvSpPr>
          <p:cNvPr id="16" name="PlaceHolder 2"/>
          <p:cNvSpPr>
            <a:spLocks noGrp="1"/>
          </p:cNvSpPr>
          <p:nvPr>
            <p:ph type="body"/>
          </p:nvPr>
        </p:nvSpPr>
        <p:spPr>
          <a:xfrm>
            <a:off x="609480" y="1604520"/>
            <a:ext cx="5354280" cy="3976920"/>
          </a:xfrm>
          <a:prstGeom prst="rect">
            <a:avLst/>
          </a:prstGeom>
        </p:spPr>
        <p:txBody>
          <a:bodyPr lIns="0" rIns="0" tIns="0" bIns="0">
            <a:normAutofit/>
          </a:bodyPr>
          <a:p>
            <a:endParaRPr b="0" lang="en-GB" sz="3200" spc="-1" strike="noStrike">
              <a:latin typeface="Arial"/>
            </a:endParaRPr>
          </a:p>
        </p:txBody>
      </p:sp>
      <p:sp>
        <p:nvSpPr>
          <p:cNvPr id="17" name="PlaceHolder 3"/>
          <p:cNvSpPr>
            <a:spLocks noGrp="1"/>
          </p:cNvSpPr>
          <p:nvPr>
            <p:ph type="body"/>
          </p:nvPr>
        </p:nvSpPr>
        <p:spPr>
          <a:xfrm>
            <a:off x="6231960" y="1604520"/>
            <a:ext cx="5354280" cy="1896840"/>
          </a:xfrm>
          <a:prstGeom prst="rect">
            <a:avLst/>
          </a:prstGeom>
        </p:spPr>
        <p:txBody>
          <a:bodyPr lIns="0" rIns="0" tIns="0" bIns="0">
            <a:normAutofit/>
          </a:bodyPr>
          <a:p>
            <a:endParaRPr b="0" lang="en-GB" sz="3200" spc="-1" strike="noStrike">
              <a:latin typeface="Arial"/>
            </a:endParaRPr>
          </a:p>
        </p:txBody>
      </p:sp>
      <p:sp>
        <p:nvSpPr>
          <p:cNvPr id="18" name="PlaceHolder 4"/>
          <p:cNvSpPr>
            <a:spLocks noGrp="1"/>
          </p:cNvSpPr>
          <p:nvPr>
            <p:ph type="body"/>
          </p:nvPr>
        </p:nvSpPr>
        <p:spPr>
          <a:xfrm>
            <a:off x="6231960" y="3682080"/>
            <a:ext cx="5354280" cy="1896840"/>
          </a:xfrm>
          <a:prstGeom prst="rect">
            <a:avLst/>
          </a:prstGeom>
        </p:spPr>
        <p:txBody>
          <a:bodyPr lIns="0" rIns="0" tIns="0" bIns="0">
            <a:normAutofit/>
          </a:bodyPr>
          <a:p>
            <a:endParaRPr b="0" lang="en-GB"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1523880" y="1122480"/>
            <a:ext cx="9142920" cy="2386440"/>
          </a:xfrm>
          <a:prstGeom prst="rect">
            <a:avLst/>
          </a:prstGeom>
        </p:spPr>
        <p:txBody>
          <a:bodyPr lIns="0" rIns="0" tIns="0" bIns="0" anchor="ctr">
            <a:noAutofit/>
          </a:bodyPr>
          <a:p>
            <a:pPr algn="ctr"/>
            <a:endParaRPr b="0" lang="en-GB" sz="4400" spc="-1" strike="noStrike">
              <a:latin typeface="Arial"/>
            </a:endParaRPr>
          </a:p>
        </p:txBody>
      </p:sp>
      <p:sp>
        <p:nvSpPr>
          <p:cNvPr id="20" name="PlaceHolder 2"/>
          <p:cNvSpPr>
            <a:spLocks noGrp="1"/>
          </p:cNvSpPr>
          <p:nvPr>
            <p:ph type="body"/>
          </p:nvPr>
        </p:nvSpPr>
        <p:spPr>
          <a:xfrm>
            <a:off x="609480" y="1604520"/>
            <a:ext cx="5354280" cy="1896840"/>
          </a:xfrm>
          <a:prstGeom prst="rect">
            <a:avLst/>
          </a:prstGeom>
        </p:spPr>
        <p:txBody>
          <a:bodyPr lIns="0" rIns="0" tIns="0" bIns="0">
            <a:normAutofit/>
          </a:bodyPr>
          <a:p>
            <a:endParaRPr b="0" lang="en-GB" sz="3200" spc="-1" strike="noStrike">
              <a:latin typeface="Arial"/>
            </a:endParaRPr>
          </a:p>
        </p:txBody>
      </p:sp>
      <p:sp>
        <p:nvSpPr>
          <p:cNvPr id="21" name="PlaceHolder 3"/>
          <p:cNvSpPr>
            <a:spLocks noGrp="1"/>
          </p:cNvSpPr>
          <p:nvPr>
            <p:ph type="body"/>
          </p:nvPr>
        </p:nvSpPr>
        <p:spPr>
          <a:xfrm>
            <a:off x="6231960" y="1604520"/>
            <a:ext cx="5354280" cy="1896840"/>
          </a:xfrm>
          <a:prstGeom prst="rect">
            <a:avLst/>
          </a:prstGeom>
        </p:spPr>
        <p:txBody>
          <a:bodyPr lIns="0" rIns="0" tIns="0" bIns="0">
            <a:normAutofit/>
          </a:bodyPr>
          <a:p>
            <a:endParaRPr b="0" lang="en-GB" sz="3200" spc="-1" strike="noStrike">
              <a:latin typeface="Arial"/>
            </a:endParaRPr>
          </a:p>
        </p:txBody>
      </p:sp>
      <p:sp>
        <p:nvSpPr>
          <p:cNvPr id="22" name="PlaceHolder 4"/>
          <p:cNvSpPr>
            <a:spLocks noGrp="1"/>
          </p:cNvSpPr>
          <p:nvPr>
            <p:ph type="body"/>
          </p:nvPr>
        </p:nvSpPr>
        <p:spPr>
          <a:xfrm>
            <a:off x="609480" y="3682080"/>
            <a:ext cx="10972080" cy="1896840"/>
          </a:xfrm>
          <a:prstGeom prst="rect">
            <a:avLst/>
          </a:prstGeom>
        </p:spPr>
        <p:txBody>
          <a:bodyPr lIns="0" rIns="0" tIns="0" bIns="0">
            <a:normAutofit/>
          </a:bodyPr>
          <a:p>
            <a:endParaRPr b="0" lang="en-GB"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1523880" y="1122480"/>
            <a:ext cx="9142920" cy="2386440"/>
          </a:xfrm>
          <a:prstGeom prst="rect">
            <a:avLst/>
          </a:prstGeom>
        </p:spPr>
        <p:txBody>
          <a:bodyPr lIns="0" rIns="0" tIns="0" bIns="0" anchor="ctr">
            <a:noAutofit/>
          </a:bodyPr>
          <a:p>
            <a:r>
              <a:rPr b="0" lang="en-GB" sz="1800" spc="-1" strike="noStrike">
                <a:latin typeface="Arial"/>
              </a:rPr>
              <a:t>Щракнете, за да редактирате формата на заглавието</a:t>
            </a:r>
            <a:endParaRPr b="0" lang="en-GB" sz="1800" spc="-1" strike="noStrike">
              <a:latin typeface="Arial"/>
            </a:endParaRPr>
          </a:p>
        </p:txBody>
      </p:sp>
      <p:sp>
        <p:nvSpPr>
          <p:cNvPr id="1" name="PlaceHolder 2"/>
          <p:cNvSpPr>
            <a:spLocks noGrp="1"/>
          </p:cNvSpPr>
          <p:nvPr>
            <p:ph type="body"/>
          </p:nvPr>
        </p:nvSpPr>
        <p:spPr>
          <a:xfrm>
            <a:off x="609480" y="1604520"/>
            <a:ext cx="10972080" cy="397692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en-GB" sz="1800" spc="-1" strike="noStrike">
                <a:latin typeface="Arial"/>
              </a:rPr>
              <a:t>Щракнете, за да редактирате формата на плана</a:t>
            </a:r>
            <a:endParaRPr b="0" lang="en-GB" sz="1800" spc="-1" strike="noStrike">
              <a:latin typeface="Arial"/>
            </a:endParaRPr>
          </a:p>
          <a:p>
            <a:pPr lvl="1" marL="864000" indent="-324000">
              <a:spcBef>
                <a:spcPts val="1134"/>
              </a:spcBef>
              <a:buClr>
                <a:srgbClr val="000000"/>
              </a:buClr>
              <a:buSzPct val="75000"/>
              <a:buFont typeface="Symbol" charset="2"/>
              <a:buChar char=""/>
            </a:pPr>
            <a:r>
              <a:rPr b="0" lang="en-GB" sz="1800" spc="-1" strike="noStrike">
                <a:latin typeface="Arial"/>
              </a:rPr>
              <a:t>Второ ниво на плана</a:t>
            </a:r>
            <a:endParaRPr b="0" lang="en-GB" sz="1800" spc="-1" strike="noStrike">
              <a:latin typeface="Arial"/>
            </a:endParaRPr>
          </a:p>
          <a:p>
            <a:pPr lvl="2" marL="1296000" indent="-288000">
              <a:spcBef>
                <a:spcPts val="850"/>
              </a:spcBef>
              <a:buClr>
                <a:srgbClr val="000000"/>
              </a:buClr>
              <a:buSzPct val="45000"/>
              <a:buFont typeface="Wingdings" charset="2"/>
              <a:buChar char=""/>
            </a:pPr>
            <a:r>
              <a:rPr b="0" lang="en-GB" sz="1800" spc="-1" strike="noStrike">
                <a:latin typeface="Arial"/>
              </a:rPr>
              <a:t>Трето ниво на плана</a:t>
            </a:r>
            <a:endParaRPr b="0" lang="en-GB" sz="1800" spc="-1" strike="noStrike">
              <a:latin typeface="Arial"/>
            </a:endParaRPr>
          </a:p>
          <a:p>
            <a:pPr lvl="3" marL="1728000" indent="-216000">
              <a:spcBef>
                <a:spcPts val="567"/>
              </a:spcBef>
              <a:buClr>
                <a:srgbClr val="000000"/>
              </a:buClr>
              <a:buSzPct val="75000"/>
              <a:buFont typeface="Symbol" charset="2"/>
              <a:buChar char=""/>
            </a:pPr>
            <a:r>
              <a:rPr b="0" lang="en-GB" sz="1800" spc="-1" strike="noStrike">
                <a:latin typeface="Arial"/>
              </a:rPr>
              <a:t>Четвърто ниво на плана</a:t>
            </a:r>
            <a:endParaRPr b="0" lang="en-GB" sz="1800" spc="-1" strike="noStrike">
              <a:latin typeface="Arial"/>
            </a:endParaRPr>
          </a:p>
          <a:p>
            <a:pPr lvl="4" marL="2160000" indent="-216000">
              <a:spcBef>
                <a:spcPts val="283"/>
              </a:spcBef>
              <a:buClr>
                <a:srgbClr val="000000"/>
              </a:buClr>
              <a:buSzPct val="45000"/>
              <a:buFont typeface="Wingdings" charset="2"/>
              <a:buChar char=""/>
            </a:pPr>
            <a:r>
              <a:rPr b="0" lang="en-GB" sz="1800" spc="-1" strike="noStrike">
                <a:latin typeface="Arial"/>
              </a:rPr>
              <a:t>Пето ниво на плана</a:t>
            </a:r>
            <a:endParaRPr b="0" lang="en-GB" sz="1800" spc="-1" strike="noStrike">
              <a:latin typeface="Arial"/>
            </a:endParaRPr>
          </a:p>
          <a:p>
            <a:pPr lvl="5" marL="2592000" indent="-216000">
              <a:spcBef>
                <a:spcPts val="283"/>
              </a:spcBef>
              <a:buClr>
                <a:srgbClr val="000000"/>
              </a:buClr>
              <a:buSzPct val="45000"/>
              <a:buFont typeface="Wingdings" charset="2"/>
              <a:buChar char=""/>
            </a:pPr>
            <a:r>
              <a:rPr b="0" lang="en-GB" sz="1800" spc="-1" strike="noStrike">
                <a:latin typeface="Arial"/>
              </a:rPr>
              <a:t>Шесто ниво на плана</a:t>
            </a:r>
            <a:endParaRPr b="0" lang="en-GB" sz="1800" spc="-1" strike="noStrike">
              <a:latin typeface="Arial"/>
            </a:endParaRPr>
          </a:p>
          <a:p>
            <a:pPr lvl="6" marL="3024000" indent="-216000">
              <a:spcBef>
                <a:spcPts val="283"/>
              </a:spcBef>
              <a:buClr>
                <a:srgbClr val="000000"/>
              </a:buClr>
              <a:buSzPct val="45000"/>
              <a:buFont typeface="Wingdings" charset="2"/>
              <a:buChar char=""/>
            </a:pPr>
            <a:r>
              <a:rPr b="0" lang="en-GB" sz="1800" spc="-1" strike="noStrike">
                <a:latin typeface="Arial"/>
              </a:rPr>
              <a:t>Седмо ниво на плана</a:t>
            </a:r>
            <a:endParaRPr b="0" lang="en-GB" sz="18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image" Target="../media/image2.jpeg"/><Relationship Id="rId3" Type="http://schemas.openxmlformats.org/officeDocument/2006/relationships/image" Target="../media/image3.jpeg"/><Relationship Id="rId4" Type="http://schemas.openxmlformats.org/officeDocument/2006/relationships/image" Target="../media/image4.png"/><Relationship Id="rId5" Type="http://schemas.openxmlformats.org/officeDocument/2006/relationships/slideLayout" Target="../slideLayouts/slideLayout1.xml"/><Relationship Id="rId6" Type="http://schemas.openxmlformats.org/officeDocument/2006/relationships/notesSlide" Target="../notesSlides/notesSlide1.xml"/>
</Relationships>
</file>

<file path=ppt/slides/_rels/slide2.xml.rels><?xml version="1.0" encoding="UTF-8"?>
<Relationships xmlns="http://schemas.openxmlformats.org/package/2006/relationships"><Relationship Id="rId1" Type="http://schemas.openxmlformats.org/officeDocument/2006/relationships/hyperlink" Target="https://bit.ly/3tHRsA6" TargetMode="External"/><Relationship Id="rId2" Type="http://schemas.openxmlformats.org/officeDocument/2006/relationships/hyperlink" Target="https://bit.ly/3tHRsA6" TargetMode="External"/><Relationship Id="rId3" Type="http://schemas.openxmlformats.org/officeDocument/2006/relationships/hyperlink" Target="https://bit.ly/3tHRsA6" TargetMode="External"/><Relationship Id="rId4" Type="http://schemas.openxmlformats.org/officeDocument/2006/relationships/hyperlink" Target="http://www.strategy.bg/" TargetMode="External"/><Relationship Id="rId5" Type="http://schemas.openxmlformats.org/officeDocument/2006/relationships/image" Target="../media/image5.jpeg"/><Relationship Id="rId6" Type="http://schemas.openxmlformats.org/officeDocument/2006/relationships/image" Target="../media/image6.jpeg"/><Relationship Id="rId7" Type="http://schemas.openxmlformats.org/officeDocument/2006/relationships/slideLayout" Target="../slideLayouts/slideLayout1.xml"/><Relationship Id="rId8" Type="http://schemas.openxmlformats.org/officeDocument/2006/relationships/notesSlide" Target="../notesSlides/notesSlide2.xml"/>
</Relationships>
</file>

<file path=ppt/slides/_rels/slide3.xml.rels><?xml version="1.0" encoding="UTF-8"?>
<Relationships xmlns="http://schemas.openxmlformats.org/package/2006/relationships"><Relationship Id="rId1" Type="http://schemas.openxmlformats.org/officeDocument/2006/relationships/image" Target="../media/image7.jpeg"/><Relationship Id="rId2" Type="http://schemas.openxmlformats.org/officeDocument/2006/relationships/image" Target="../media/image8.jpeg"/><Relationship Id="rId3" Type="http://schemas.openxmlformats.org/officeDocument/2006/relationships/slideLayout" Target="../slideLayouts/slideLayout1.xml"/><Relationship Id="rId4" Type="http://schemas.openxmlformats.org/officeDocument/2006/relationships/notesSlide" Target="../notesSlides/notesSlide3.xml"/>
</Relationships>
</file>

<file path=ppt/slides/_rels/slide4.xml.rels><?xml version="1.0" encoding="UTF-8"?>
<Relationships xmlns="http://schemas.openxmlformats.org/package/2006/relationships"><Relationship Id="rId1" Type="http://schemas.openxmlformats.org/officeDocument/2006/relationships/image" Target="../media/image9.jpeg"/><Relationship Id="rId2" Type="http://schemas.openxmlformats.org/officeDocument/2006/relationships/image" Target="../media/image10.jpeg"/><Relationship Id="rId3" Type="http://schemas.openxmlformats.org/officeDocument/2006/relationships/slideLayout" Target="../slideLayouts/slideLayout1.xml"/><Relationship Id="rId4" Type="http://schemas.openxmlformats.org/officeDocument/2006/relationships/notesSlide" Target="../notesSlides/notesSlide4.xml"/>
</Relationships>
</file>

<file path=ppt/slides/_rels/slide5.xml.rels><?xml version="1.0" encoding="UTF-8"?>
<Relationships xmlns="http://schemas.openxmlformats.org/package/2006/relationships"><Relationship Id="rId1" Type="http://schemas.openxmlformats.org/officeDocument/2006/relationships/image" Target="../media/image11.jpeg"/><Relationship Id="rId2" Type="http://schemas.openxmlformats.org/officeDocument/2006/relationships/image" Target="../media/image12.jpeg"/><Relationship Id="rId3" Type="http://schemas.openxmlformats.org/officeDocument/2006/relationships/slideLayout" Target="../slideLayouts/slideLayout1.xml"/><Relationship Id="rId4" Type="http://schemas.openxmlformats.org/officeDocument/2006/relationships/notesSlide" Target="../notesSlides/notesSlide5.xml"/>
</Relationships>
</file>

<file path=ppt/slides/_rels/slide6.xml.rels><?xml version="1.0" encoding="UTF-8"?>
<Relationships xmlns="http://schemas.openxmlformats.org/package/2006/relationships"><Relationship Id="rId1" Type="http://schemas.openxmlformats.org/officeDocument/2006/relationships/image" Target="../media/image13.jpeg"/><Relationship Id="rId2" Type="http://schemas.openxmlformats.org/officeDocument/2006/relationships/image" Target="../media/image14.jpeg"/><Relationship Id="rId3" Type="http://schemas.openxmlformats.org/officeDocument/2006/relationships/slideLayout" Target="../slideLayouts/slideLayout1.xml"/><Relationship Id="rId4" Type="http://schemas.openxmlformats.org/officeDocument/2006/relationships/notesSlide" Target="../notesSlides/notesSlide6.xml"/>
</Relationships>
</file>

<file path=ppt/slides/_rels/slide7.xml.rels><?xml version="1.0" encoding="UTF-8"?>
<Relationships xmlns="http://schemas.openxmlformats.org/package/2006/relationships"><Relationship Id="rId1" Type="http://schemas.openxmlformats.org/officeDocument/2006/relationships/image" Target="../media/image15.jpeg"/><Relationship Id="rId2" Type="http://schemas.openxmlformats.org/officeDocument/2006/relationships/image" Target="../media/image16.jpeg"/><Relationship Id="rId3" Type="http://schemas.openxmlformats.org/officeDocument/2006/relationships/slideLayout" Target="../slideLayouts/slideLayout1.xml"/><Relationship Id="rId4" Type="http://schemas.openxmlformats.org/officeDocument/2006/relationships/notesSlide" Target="../notesSlides/notesSlide7.xml"/>
</Relationships>
</file>

<file path=ppt/slides/_rels/slide8.xml.rels><?xml version="1.0" encoding="UTF-8"?>
<Relationships xmlns="http://schemas.openxmlformats.org/package/2006/relationships"><Relationship Id="rId1" Type="http://schemas.openxmlformats.org/officeDocument/2006/relationships/image" Target="../media/image17.jpeg"/><Relationship Id="rId2" Type="http://schemas.openxmlformats.org/officeDocument/2006/relationships/image" Target="../media/image18.jpeg"/><Relationship Id="rId3" Type="http://schemas.openxmlformats.org/officeDocument/2006/relationships/slideLayout" Target="../slideLayouts/slideLayout1.xml"/><Relationship Id="rId4" Type="http://schemas.openxmlformats.org/officeDocument/2006/relationships/notesSlide" Target="../notesSlides/notesSlide8.xml"/>
</Relationships>
</file>

<file path=ppt/slides/_rels/slide9.xml.rels><?xml version="1.0" encoding="UTF-8"?>
<Relationships xmlns="http://schemas.openxmlformats.org/package/2006/relationships"><Relationship Id="rId1" Type="http://schemas.openxmlformats.org/officeDocument/2006/relationships/hyperlink" Target="mailto:y.georgiev@epi-bg.org" TargetMode="External"/><Relationship Id="rId2" Type="http://schemas.openxmlformats.org/officeDocument/2006/relationships/hyperlink" Target="mailto:kovachpetko@gmail.com" TargetMode="External"/><Relationship Id="rId3" Type="http://schemas.openxmlformats.org/officeDocument/2006/relationships/image" Target="../media/image19.png"/><Relationship Id="rId4" Type="http://schemas.openxmlformats.org/officeDocument/2006/relationships/image" Target="../media/image20.jpeg"/><Relationship Id="rId5" Type="http://schemas.openxmlformats.org/officeDocument/2006/relationships/image" Target="../media/image21.jpeg"/><Relationship Id="rId6" Type="http://schemas.openxmlformats.org/officeDocument/2006/relationships/slideLayout" Target="../slideLayouts/slideLayout1.xml"/><Relationship Id="rId7" Type="http://schemas.openxmlformats.org/officeDocument/2006/relationships/notesSlide" Target="../notesSlides/notesSlide9.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 name="CustomShape 1"/>
          <p:cNvSpPr/>
          <p:nvPr/>
        </p:nvSpPr>
        <p:spPr>
          <a:xfrm>
            <a:off x="-12240" y="-12240"/>
            <a:ext cx="12263400" cy="6868800"/>
          </a:xfrm>
          <a:prstGeom prst="rect">
            <a:avLst/>
          </a:prstGeom>
          <a:solidFill>
            <a:srgbClr val="0521ff"/>
          </a:solidFill>
          <a:ln w="9360">
            <a:solidFill>
              <a:srgbClr val="0521ff"/>
            </a:solidFill>
            <a:round/>
          </a:ln>
        </p:spPr>
        <p:style>
          <a:lnRef idx="0"/>
          <a:fillRef idx="0"/>
          <a:effectRef idx="0"/>
          <a:fontRef idx="minor"/>
        </p:style>
      </p:sp>
      <p:sp>
        <p:nvSpPr>
          <p:cNvPr id="45" name="CustomShape 2"/>
          <p:cNvSpPr/>
          <p:nvPr/>
        </p:nvSpPr>
        <p:spPr>
          <a:xfrm>
            <a:off x="-12240" y="0"/>
            <a:ext cx="832680" cy="6856920"/>
          </a:xfrm>
          <a:prstGeom prst="rect">
            <a:avLst/>
          </a:prstGeom>
          <a:solidFill>
            <a:srgbClr val="0a0d4a"/>
          </a:solidFill>
          <a:ln w="9360">
            <a:solidFill>
              <a:srgbClr val="0a0d4a"/>
            </a:solidFill>
            <a:round/>
          </a:ln>
        </p:spPr>
        <p:style>
          <a:lnRef idx="0"/>
          <a:fillRef idx="0"/>
          <a:effectRef idx="0"/>
          <a:fontRef idx="minor"/>
        </p:style>
      </p:sp>
      <p:sp>
        <p:nvSpPr>
          <p:cNvPr id="46" name="CustomShape 3"/>
          <p:cNvSpPr/>
          <p:nvPr/>
        </p:nvSpPr>
        <p:spPr>
          <a:xfrm>
            <a:off x="0" y="245160"/>
            <a:ext cx="11659320" cy="6366960"/>
          </a:xfrm>
          <a:prstGeom prst="rect">
            <a:avLst/>
          </a:prstGeom>
          <a:solidFill>
            <a:srgbClr val="ffffff"/>
          </a:solidFill>
          <a:ln w="9360">
            <a:solidFill>
              <a:srgbClr val="ffffff"/>
            </a:solidFill>
            <a:round/>
          </a:ln>
        </p:spPr>
        <p:style>
          <a:lnRef idx="0"/>
          <a:fillRef idx="0"/>
          <a:effectRef idx="0"/>
          <a:fontRef idx="minor"/>
        </p:style>
      </p:sp>
      <p:sp>
        <p:nvSpPr>
          <p:cNvPr id="47" name="CustomShape 4"/>
          <p:cNvSpPr/>
          <p:nvPr/>
        </p:nvSpPr>
        <p:spPr>
          <a:xfrm>
            <a:off x="576720" y="1607400"/>
            <a:ext cx="10058040" cy="2874600"/>
          </a:xfrm>
          <a:prstGeom prst="rect">
            <a:avLst/>
          </a:prstGeom>
          <a:noFill/>
          <a:ln>
            <a:noFill/>
          </a:ln>
        </p:spPr>
        <p:style>
          <a:lnRef idx="0"/>
          <a:fillRef idx="0"/>
          <a:effectRef idx="0"/>
          <a:fontRef idx="minor"/>
        </p:style>
        <p:txBody>
          <a:bodyPr lIns="122040" rIns="122040" tIns="122040" bIns="122040">
            <a:noAutofit/>
          </a:bodyPr>
          <a:p>
            <a:pPr>
              <a:lnSpc>
                <a:spcPct val="100000"/>
              </a:lnSpc>
            </a:pPr>
            <a:r>
              <a:rPr b="1" lang="en-US" sz="4400" spc="-1" strike="noStrike">
                <a:solidFill>
                  <a:srgbClr val="0a0d4a"/>
                </a:solidFill>
                <a:latin typeface="Work Sans"/>
                <a:ea typeface="Work Sans"/>
              </a:rPr>
              <a:t>How Green are the Recovery Plans? </a:t>
            </a:r>
            <a:endParaRPr b="0" lang="en-GB" sz="4400" spc="-1" strike="noStrike">
              <a:latin typeface="Arial"/>
            </a:endParaRPr>
          </a:p>
          <a:p>
            <a:pPr>
              <a:lnSpc>
                <a:spcPct val="100000"/>
              </a:lnSpc>
            </a:pPr>
            <a:endParaRPr b="0" lang="en-GB" sz="4400" spc="-1" strike="noStrike">
              <a:latin typeface="Arial"/>
            </a:endParaRPr>
          </a:p>
          <a:p>
            <a:pPr algn="r">
              <a:lnSpc>
                <a:spcPct val="100000"/>
              </a:lnSpc>
            </a:pPr>
            <a:endParaRPr b="0" lang="en-GB" sz="4400" spc="-1" strike="noStrike">
              <a:latin typeface="Arial"/>
            </a:endParaRPr>
          </a:p>
          <a:p>
            <a:pPr algn="r">
              <a:lnSpc>
                <a:spcPct val="100000"/>
              </a:lnSpc>
            </a:pPr>
            <a:endParaRPr b="0" lang="en-GB" sz="4400" spc="-1" strike="noStrike">
              <a:latin typeface="Arial"/>
            </a:endParaRPr>
          </a:p>
          <a:p>
            <a:pPr algn="r">
              <a:lnSpc>
                <a:spcPct val="100000"/>
              </a:lnSpc>
            </a:pPr>
            <a:r>
              <a:rPr b="0" lang="en-US" sz="1600" spc="-1" strike="noStrike">
                <a:solidFill>
                  <a:srgbClr val="0a0d4a"/>
                </a:solidFill>
                <a:latin typeface="Work Sans"/>
                <a:ea typeface="Arial"/>
              </a:rPr>
              <a:t>Brussels, 23 March 2021</a:t>
            </a:r>
            <a:endParaRPr b="0" lang="en-GB" sz="1600" spc="-1" strike="noStrike">
              <a:latin typeface="Arial"/>
            </a:endParaRPr>
          </a:p>
        </p:txBody>
      </p:sp>
      <p:sp>
        <p:nvSpPr>
          <p:cNvPr id="48" name="CustomShape 5"/>
          <p:cNvSpPr/>
          <p:nvPr/>
        </p:nvSpPr>
        <p:spPr>
          <a:xfrm>
            <a:off x="708840" y="4241880"/>
            <a:ext cx="8390880" cy="1801080"/>
          </a:xfrm>
          <a:prstGeom prst="rect">
            <a:avLst/>
          </a:prstGeom>
          <a:noFill/>
          <a:ln>
            <a:noFill/>
          </a:ln>
        </p:spPr>
        <p:style>
          <a:lnRef idx="0"/>
          <a:fillRef idx="0"/>
          <a:effectRef idx="0"/>
          <a:fontRef idx="minor"/>
        </p:style>
        <p:txBody>
          <a:bodyPr lIns="122040" rIns="122040" tIns="122040" bIns="122040">
            <a:noAutofit/>
          </a:bodyPr>
          <a:p>
            <a:pPr>
              <a:lnSpc>
                <a:spcPct val="100000"/>
              </a:lnSpc>
            </a:pPr>
            <a:r>
              <a:rPr b="0" i="1" lang="en-US" sz="1400" spc="-1" strike="noStrike">
                <a:solidFill>
                  <a:srgbClr val="0a0d4a"/>
                </a:solidFill>
                <a:latin typeface="Work Sans"/>
                <a:ea typeface="Work Sans"/>
              </a:rPr>
              <a:t>Yasen Georgiev, Economic Policy Institute / Petko Kovachev, Green Policy Institute </a:t>
            </a:r>
            <a:endParaRPr b="0" lang="en-GB" sz="1400" spc="-1" strike="noStrike">
              <a:latin typeface="Arial"/>
            </a:endParaRPr>
          </a:p>
          <a:p>
            <a:pPr>
              <a:lnSpc>
                <a:spcPct val="100000"/>
              </a:lnSpc>
            </a:pPr>
            <a:r>
              <a:rPr b="0" i="1" lang="en-US" sz="1400" spc="-1" strike="noStrike">
                <a:solidFill>
                  <a:srgbClr val="0a0d4a"/>
                </a:solidFill>
                <a:latin typeface="Work Sans"/>
                <a:ea typeface="Work Sans"/>
              </a:rPr>
              <a:t>Bulgaria</a:t>
            </a:r>
            <a:endParaRPr b="0" lang="en-GB" sz="1400" spc="-1" strike="noStrike">
              <a:latin typeface="Arial"/>
            </a:endParaRPr>
          </a:p>
          <a:p>
            <a:pPr>
              <a:lnSpc>
                <a:spcPct val="100000"/>
              </a:lnSpc>
            </a:pPr>
            <a:endParaRPr b="0" lang="en-GB" sz="1400" spc="-1" strike="noStrike">
              <a:latin typeface="Arial"/>
            </a:endParaRPr>
          </a:p>
          <a:p>
            <a:pPr>
              <a:lnSpc>
                <a:spcPct val="100000"/>
              </a:lnSpc>
            </a:pPr>
            <a:endParaRPr b="0" lang="en-GB" sz="1400" spc="-1" strike="noStrike">
              <a:latin typeface="Arial"/>
            </a:endParaRPr>
          </a:p>
        </p:txBody>
      </p:sp>
      <p:pic>
        <p:nvPicPr>
          <p:cNvPr id="49" name="Google Shape;67;p14" descr=""/>
          <p:cNvPicPr/>
          <p:nvPr/>
        </p:nvPicPr>
        <p:blipFill>
          <a:blip r:embed="rId1"/>
          <a:srcRect l="30220" t="17596" r="30559" b="17236"/>
          <a:stretch/>
        </p:blipFill>
        <p:spPr>
          <a:xfrm>
            <a:off x="10837080" y="412920"/>
            <a:ext cx="832680" cy="780840"/>
          </a:xfrm>
          <a:prstGeom prst="rect">
            <a:avLst/>
          </a:prstGeom>
          <a:ln>
            <a:noFill/>
          </a:ln>
        </p:spPr>
      </p:pic>
      <p:sp>
        <p:nvSpPr>
          <p:cNvPr id="50" name="CustomShape 6"/>
          <p:cNvSpPr/>
          <p:nvPr/>
        </p:nvSpPr>
        <p:spPr>
          <a:xfrm>
            <a:off x="374400" y="6129000"/>
            <a:ext cx="11103840" cy="412920"/>
          </a:xfrm>
          <a:prstGeom prst="rect">
            <a:avLst/>
          </a:prstGeom>
          <a:noFill/>
          <a:ln>
            <a:noFill/>
          </a:ln>
        </p:spPr>
        <p:style>
          <a:lnRef idx="0"/>
          <a:fillRef idx="0"/>
          <a:effectRef idx="0"/>
          <a:fontRef idx="minor"/>
        </p:style>
        <p:txBody>
          <a:bodyPr lIns="122040" rIns="122040" tIns="122040" bIns="122040">
            <a:noAutofit/>
          </a:bodyPr>
          <a:p>
            <a:pPr>
              <a:lnSpc>
                <a:spcPct val="100000"/>
              </a:lnSpc>
            </a:pPr>
            <a:r>
              <a:rPr b="0" i="1" lang="en" sz="800" spc="-1" strike="noStrike">
                <a:solidFill>
                  <a:srgbClr val="000000"/>
                </a:solidFill>
                <a:latin typeface="Work Sans"/>
                <a:ea typeface="Work Sans"/>
              </a:rPr>
              <a:t>This project has received funding from the European Union’s LIFE  programme under grant agreement no. LIFE17 GIC/AT/000039</a:t>
            </a:r>
            <a:endParaRPr b="0" lang="en-GB" sz="800" spc="-1" strike="noStrike">
              <a:latin typeface="Arial"/>
            </a:endParaRPr>
          </a:p>
          <a:p>
            <a:pPr>
              <a:lnSpc>
                <a:spcPct val="100000"/>
              </a:lnSpc>
            </a:pPr>
            <a:r>
              <a:rPr b="0" i="1" lang="en" sz="800" spc="-1" strike="noStrike">
                <a:solidFill>
                  <a:srgbClr val="000000"/>
                </a:solidFill>
                <a:latin typeface="Work Sans"/>
                <a:ea typeface="Work Sans"/>
              </a:rPr>
              <a:t>We acknowledge the support of the European Climate Foundation</a:t>
            </a:r>
            <a:endParaRPr b="0" lang="en-GB" sz="800" spc="-1" strike="noStrike">
              <a:latin typeface="Arial"/>
            </a:endParaRPr>
          </a:p>
        </p:txBody>
      </p:sp>
      <p:pic>
        <p:nvPicPr>
          <p:cNvPr id="51" name="Google Shape;69;p14" descr=""/>
          <p:cNvPicPr/>
          <p:nvPr/>
        </p:nvPicPr>
        <p:blipFill>
          <a:blip r:embed="rId2"/>
          <a:stretch/>
        </p:blipFill>
        <p:spPr>
          <a:xfrm>
            <a:off x="10391040" y="5478480"/>
            <a:ext cx="1402560" cy="1013760"/>
          </a:xfrm>
          <a:prstGeom prst="rect">
            <a:avLst/>
          </a:prstGeom>
          <a:ln w="9360">
            <a:solidFill>
              <a:srgbClr val="ffffff"/>
            </a:solidFill>
            <a:round/>
          </a:ln>
        </p:spPr>
      </p:pic>
      <p:pic>
        <p:nvPicPr>
          <p:cNvPr id="52" name="Google Shape;70;p14" descr=""/>
          <p:cNvPicPr/>
          <p:nvPr/>
        </p:nvPicPr>
        <p:blipFill>
          <a:blip r:embed="rId3"/>
          <a:srcRect l="14302" t="15607" r="13822" b="12683"/>
          <a:stretch/>
        </p:blipFill>
        <p:spPr>
          <a:xfrm>
            <a:off x="8897760" y="5786640"/>
            <a:ext cx="1402560" cy="705600"/>
          </a:xfrm>
          <a:prstGeom prst="rect">
            <a:avLst/>
          </a:prstGeom>
          <a:ln w="9360">
            <a:solidFill>
              <a:srgbClr val="ffffff"/>
            </a:solidFill>
            <a:round/>
          </a:ln>
        </p:spPr>
      </p:pic>
      <p:pic>
        <p:nvPicPr>
          <p:cNvPr id="53" name="Picture 2" descr="\\SERVER\public\EPI\EPI Logos\EPI_logo.png"/>
          <p:cNvPicPr/>
          <p:nvPr/>
        </p:nvPicPr>
        <p:blipFill>
          <a:blip r:embed="rId4"/>
          <a:stretch/>
        </p:blipFill>
        <p:spPr>
          <a:xfrm>
            <a:off x="816840" y="4838040"/>
            <a:ext cx="2027880" cy="869760"/>
          </a:xfrm>
          <a:prstGeom prst="rect">
            <a:avLst/>
          </a:prstGeom>
          <a:ln>
            <a:noFill/>
          </a:ln>
        </p:spPr>
      </p:pic>
    </p:spTree>
  </p:cSld>
  <mc:AlternateContent>
    <mc:Choice Requires="p14">
      <p:transition spd="slow" p14:dur="2000"/>
    </mc:Choice>
    <mc:Fallback>
      <p:transition spd="slow"/>
    </mc:Fallback>
  </mc:AlternateContent>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4" name="CustomShape 1"/>
          <p:cNvSpPr/>
          <p:nvPr/>
        </p:nvSpPr>
        <p:spPr>
          <a:xfrm>
            <a:off x="-12240" y="-12240"/>
            <a:ext cx="12311640" cy="6868800"/>
          </a:xfrm>
          <a:prstGeom prst="rect">
            <a:avLst/>
          </a:prstGeom>
          <a:solidFill>
            <a:srgbClr val="0521ff"/>
          </a:solidFill>
          <a:ln w="9360">
            <a:solidFill>
              <a:srgbClr val="0521ff"/>
            </a:solidFill>
            <a:round/>
          </a:ln>
        </p:spPr>
        <p:style>
          <a:lnRef idx="0"/>
          <a:fillRef idx="0"/>
          <a:effectRef idx="0"/>
          <a:fontRef idx="minor"/>
        </p:style>
      </p:sp>
      <p:sp>
        <p:nvSpPr>
          <p:cNvPr id="55" name="CustomShape 2"/>
          <p:cNvSpPr/>
          <p:nvPr/>
        </p:nvSpPr>
        <p:spPr>
          <a:xfrm>
            <a:off x="-12240" y="0"/>
            <a:ext cx="832680" cy="6856920"/>
          </a:xfrm>
          <a:prstGeom prst="rect">
            <a:avLst/>
          </a:prstGeom>
          <a:solidFill>
            <a:srgbClr val="0a0d4a"/>
          </a:solidFill>
          <a:ln w="9360">
            <a:solidFill>
              <a:srgbClr val="0a0d4a"/>
            </a:solidFill>
            <a:round/>
          </a:ln>
        </p:spPr>
        <p:style>
          <a:lnRef idx="0"/>
          <a:fillRef idx="0"/>
          <a:effectRef idx="0"/>
          <a:fontRef idx="minor"/>
        </p:style>
      </p:sp>
      <p:sp>
        <p:nvSpPr>
          <p:cNvPr id="56" name="CustomShape 3"/>
          <p:cNvSpPr/>
          <p:nvPr/>
        </p:nvSpPr>
        <p:spPr>
          <a:xfrm>
            <a:off x="265680" y="241560"/>
            <a:ext cx="11659320" cy="6366960"/>
          </a:xfrm>
          <a:prstGeom prst="rect">
            <a:avLst/>
          </a:prstGeom>
          <a:solidFill>
            <a:srgbClr val="ffffff"/>
          </a:solidFill>
          <a:ln w="9360">
            <a:solidFill>
              <a:srgbClr val="ffffff"/>
            </a:solidFill>
            <a:round/>
          </a:ln>
        </p:spPr>
        <p:style>
          <a:lnRef idx="0"/>
          <a:fillRef idx="0"/>
          <a:effectRef idx="0"/>
          <a:fontRef idx="minor"/>
        </p:style>
      </p:sp>
      <p:sp>
        <p:nvSpPr>
          <p:cNvPr id="57" name="CustomShape 4"/>
          <p:cNvSpPr/>
          <p:nvPr/>
        </p:nvSpPr>
        <p:spPr>
          <a:xfrm>
            <a:off x="495360" y="640440"/>
            <a:ext cx="11255040" cy="1013760"/>
          </a:xfrm>
          <a:prstGeom prst="rect">
            <a:avLst/>
          </a:prstGeom>
          <a:noFill/>
          <a:ln>
            <a:noFill/>
          </a:ln>
        </p:spPr>
        <p:style>
          <a:lnRef idx="0"/>
          <a:fillRef idx="0"/>
          <a:effectRef idx="0"/>
          <a:fontRef idx="minor"/>
        </p:style>
        <p:txBody>
          <a:bodyPr lIns="122040" rIns="122040" tIns="122040" bIns="122040">
            <a:noAutofit/>
          </a:bodyPr>
          <a:p>
            <a:pPr>
              <a:lnSpc>
                <a:spcPct val="100000"/>
              </a:lnSpc>
            </a:pPr>
            <a:r>
              <a:rPr b="0" i="1" lang="en-US" sz="4270" spc="-1" strike="noStrike">
                <a:solidFill>
                  <a:srgbClr val="0a0d4a"/>
                </a:solidFill>
                <a:latin typeface="Work Sans"/>
                <a:ea typeface="Work Sans"/>
              </a:rPr>
              <a:t>Short overview of the Recovery Plan </a:t>
            </a:r>
            <a:endParaRPr b="0" lang="en-GB" sz="4270" spc="-1" strike="noStrike">
              <a:latin typeface="Arial"/>
            </a:endParaRPr>
          </a:p>
          <a:p>
            <a:pPr>
              <a:lnSpc>
                <a:spcPct val="100000"/>
              </a:lnSpc>
            </a:pPr>
            <a:endParaRPr b="0" lang="en-GB" sz="4270" spc="-1" strike="noStrike">
              <a:latin typeface="Arial"/>
            </a:endParaRPr>
          </a:p>
          <a:p>
            <a:pPr>
              <a:lnSpc>
                <a:spcPct val="100000"/>
              </a:lnSpc>
            </a:pPr>
            <a:endParaRPr b="0" lang="en-GB" sz="4270" spc="-1" strike="noStrike">
              <a:latin typeface="Arial"/>
            </a:endParaRPr>
          </a:p>
        </p:txBody>
      </p:sp>
      <p:sp>
        <p:nvSpPr>
          <p:cNvPr id="58" name="CustomShape 5"/>
          <p:cNvSpPr/>
          <p:nvPr/>
        </p:nvSpPr>
        <p:spPr>
          <a:xfrm>
            <a:off x="1429200" y="3145320"/>
            <a:ext cx="245160" cy="491400"/>
          </a:xfrm>
          <a:prstGeom prst="rect">
            <a:avLst/>
          </a:prstGeom>
          <a:noFill/>
          <a:ln>
            <a:noFill/>
          </a:ln>
        </p:spPr>
        <p:style>
          <a:lnRef idx="0"/>
          <a:fillRef idx="0"/>
          <a:effectRef idx="0"/>
          <a:fontRef idx="minor"/>
        </p:style>
      </p:sp>
      <p:sp>
        <p:nvSpPr>
          <p:cNvPr id="59" name="CustomShape 6"/>
          <p:cNvSpPr/>
          <p:nvPr/>
        </p:nvSpPr>
        <p:spPr>
          <a:xfrm>
            <a:off x="309600" y="1571760"/>
            <a:ext cx="11209680" cy="5027760"/>
          </a:xfrm>
          <a:prstGeom prst="rect">
            <a:avLst/>
          </a:prstGeom>
          <a:noFill/>
          <a:ln w="12600">
            <a:noFill/>
          </a:ln>
        </p:spPr>
        <p:style>
          <a:lnRef idx="0"/>
          <a:fillRef idx="0"/>
          <a:effectRef idx="0"/>
          <a:fontRef idx="minor"/>
        </p:style>
        <p:txBody>
          <a:bodyPr lIns="45720" rIns="45720" tIns="45000" bIns="45000">
            <a:spAutoFit/>
          </a:bodyPr>
          <a:p>
            <a:pPr marL="182520" indent="-180360">
              <a:lnSpc>
                <a:spcPct val="100000"/>
              </a:lnSpc>
              <a:buClr>
                <a:srgbClr val="000000"/>
              </a:buClr>
              <a:buFont typeface="StarSymbol"/>
              <a:buAutoNum type="arabicPeriod"/>
            </a:pPr>
            <a:r>
              <a:rPr b="1" lang="en-US" sz="1800" spc="-1" strike="noStrike">
                <a:solidFill>
                  <a:srgbClr val="000000"/>
                </a:solidFill>
                <a:latin typeface="Work Sans"/>
                <a:ea typeface="Calibri"/>
              </a:rPr>
              <a:t> </a:t>
            </a:r>
            <a:r>
              <a:rPr b="1" lang="en-US" sz="1800" spc="-1" strike="noStrike">
                <a:solidFill>
                  <a:srgbClr val="000000"/>
                </a:solidFill>
                <a:latin typeface="Work Sans"/>
                <a:ea typeface="Calibri"/>
              </a:rPr>
              <a:t>Status of the Plan: </a:t>
            </a:r>
            <a:r>
              <a:rPr b="0" lang="en-US" sz="1800" spc="-1" strike="noStrike">
                <a:solidFill>
                  <a:srgbClr val="000000"/>
                </a:solidFill>
                <a:latin typeface="Work Sans"/>
                <a:ea typeface="Calibri"/>
              </a:rPr>
              <a:t>Second draft version released in February 2021</a:t>
            </a:r>
            <a:endParaRPr b="0" lang="en-GB" sz="1800" spc="-1" strike="noStrike">
              <a:latin typeface="Arial"/>
            </a:endParaRPr>
          </a:p>
          <a:p>
            <a:pPr marL="343080" indent="-342000">
              <a:lnSpc>
                <a:spcPct val="100000"/>
              </a:lnSpc>
              <a:tabLst>
                <a:tab algn="l" pos="0"/>
              </a:tabLst>
            </a:pPr>
            <a:endParaRPr b="0" lang="en-GB" sz="1800" spc="-1" strike="noStrike">
              <a:latin typeface="Arial"/>
            </a:endParaRPr>
          </a:p>
          <a:p>
            <a:pPr marL="343080" indent="-342000">
              <a:lnSpc>
                <a:spcPct val="100000"/>
              </a:lnSpc>
              <a:tabLst>
                <a:tab algn="l" pos="0"/>
              </a:tabLst>
            </a:pPr>
            <a:r>
              <a:rPr b="1" lang="en-GB" sz="1800" spc="-1" strike="noStrike">
                <a:solidFill>
                  <a:srgbClr val="000000"/>
                </a:solidFill>
                <a:latin typeface="Arial"/>
                <a:ea typeface="Calibri"/>
              </a:rPr>
              <a:t>2. </a:t>
            </a:r>
            <a:r>
              <a:rPr b="1" lang="en-US" sz="1800" spc="-1" strike="noStrike">
                <a:solidFill>
                  <a:srgbClr val="000000"/>
                </a:solidFill>
                <a:latin typeface="Work Sans"/>
                <a:ea typeface="Calibri"/>
              </a:rPr>
              <a:t>Public consultation</a:t>
            </a:r>
            <a:endParaRPr b="0" lang="en-GB" sz="1800" spc="-1" strike="noStrike">
              <a:latin typeface="Arial"/>
            </a:endParaRPr>
          </a:p>
          <a:p>
            <a:pPr marL="536400" indent="-77040">
              <a:lnSpc>
                <a:spcPct val="100000"/>
              </a:lnSpc>
              <a:tabLst>
                <a:tab algn="l" pos="0"/>
              </a:tabLst>
            </a:pPr>
            <a:r>
              <a:rPr b="0" lang="en-US" sz="1800" spc="-1" strike="noStrike">
                <a:solidFill>
                  <a:srgbClr val="000000"/>
                </a:solidFill>
                <a:latin typeface="Work Sans"/>
                <a:ea typeface="Calibri"/>
              </a:rPr>
              <a:t>	</a:t>
            </a:r>
            <a:r>
              <a:rPr b="0" lang="en-US" sz="1800" spc="-1" strike="noStrike">
                <a:solidFill>
                  <a:srgbClr val="000000"/>
                </a:solidFill>
                <a:latin typeface="Work Sans"/>
                <a:ea typeface="Calibri"/>
              </a:rPr>
              <a:t>Online public consultation within the first draft was carried out in a form of collecting statements from stakeholders and interested parties; period fully coinciding with PA consultation; </a:t>
            </a:r>
            <a:r>
              <a:rPr b="0" lang="en-US" sz="1800" spc="-1" strike="noStrike">
                <a:solidFill>
                  <a:srgbClr val="000000"/>
                </a:solidFill>
                <a:latin typeface="Work Sans"/>
                <a:ea typeface="Arial"/>
              </a:rPr>
              <a:t>no regular dialogue &amp; </a:t>
            </a:r>
            <a:r>
              <a:rPr b="0" lang="en-US" sz="1800" spc="-1" strike="noStrike">
                <a:solidFill>
                  <a:srgbClr val="000000"/>
                </a:solidFill>
                <a:latin typeface="Work Sans"/>
                <a:ea typeface="Calibri"/>
              </a:rPr>
              <a:t>no feedback provided on  statements and proposals; EPI prepared a detailed statement (</a:t>
            </a:r>
            <a:r>
              <a:rPr b="0" lang="en-US" sz="1800" spc="-1" strike="noStrike" u="sng">
                <a:solidFill>
                  <a:srgbClr val="0000ff"/>
                </a:solidFill>
                <a:uFillTx/>
                <a:latin typeface="Work Sans"/>
                <a:ea typeface="Calibri"/>
                <a:hlinkClick r:id="rId1"/>
              </a:rPr>
              <a:t>https</a:t>
            </a:r>
            <a:r>
              <a:rPr b="0" lang="en-US" sz="1800" spc="-1" strike="noStrike" u="sng">
                <a:solidFill>
                  <a:srgbClr val="0000ff"/>
                </a:solidFill>
                <a:uFillTx/>
                <a:latin typeface="Work Sans"/>
                <a:ea typeface="Calibri"/>
                <a:hlinkClick r:id="rId2"/>
              </a:rPr>
              <a:t>://</a:t>
            </a:r>
            <a:r>
              <a:rPr b="0" lang="en-US" sz="1800" spc="-1" strike="noStrike" u="sng">
                <a:solidFill>
                  <a:srgbClr val="0000ff"/>
                </a:solidFill>
                <a:uFillTx/>
                <a:latin typeface="Work Sans"/>
                <a:ea typeface="Calibri"/>
                <a:hlinkClick r:id="rId3"/>
              </a:rPr>
              <a:t>bit.ly/3tHRsA6</a:t>
            </a:r>
            <a:r>
              <a:rPr b="0" lang="en-US" sz="1800" spc="-1" strike="noStrike">
                <a:solidFill>
                  <a:srgbClr val="000000"/>
                </a:solidFill>
                <a:latin typeface="Work Sans"/>
                <a:ea typeface="Calibri"/>
              </a:rPr>
              <a:t>)  submitted on the official government portal for public consultations (</a:t>
            </a:r>
            <a:r>
              <a:rPr b="0" lang="en-US" sz="1800" spc="-1" strike="noStrike" u="sng">
                <a:solidFill>
                  <a:srgbClr val="0000ff"/>
                </a:solidFill>
                <a:uFillTx/>
                <a:latin typeface="Work Sans"/>
                <a:ea typeface="Calibri"/>
                <a:hlinkClick r:id="rId4"/>
              </a:rPr>
              <a:t>www.strategy.bg</a:t>
            </a:r>
            <a:r>
              <a:rPr b="0" lang="en-US" sz="1800" spc="-1" strike="noStrike">
                <a:solidFill>
                  <a:srgbClr val="000000"/>
                </a:solidFill>
                <a:latin typeface="Work Sans"/>
                <a:ea typeface="Calibri"/>
              </a:rPr>
              <a:t>)  sent it to directly to EC as well. </a:t>
            </a:r>
            <a:endParaRPr b="0" lang="en-GB" sz="1800" spc="-1" strike="noStrike">
              <a:latin typeface="Arial"/>
            </a:endParaRPr>
          </a:p>
          <a:p>
            <a:pPr marL="343080" indent="-342000">
              <a:lnSpc>
                <a:spcPct val="100000"/>
              </a:lnSpc>
              <a:tabLst>
                <a:tab algn="l" pos="0"/>
              </a:tabLst>
            </a:pPr>
            <a:endParaRPr b="0" lang="en-GB" sz="1800" spc="-1" strike="noStrike">
              <a:latin typeface="Arial"/>
            </a:endParaRPr>
          </a:p>
          <a:p>
            <a:pPr marL="343080" indent="-342000">
              <a:lnSpc>
                <a:spcPct val="100000"/>
              </a:lnSpc>
              <a:tabLst>
                <a:tab algn="l" pos="0"/>
              </a:tabLst>
            </a:pPr>
            <a:r>
              <a:rPr b="1" lang="en-US" sz="1800" spc="-1" strike="noStrike">
                <a:solidFill>
                  <a:srgbClr val="000000"/>
                </a:solidFill>
                <a:latin typeface="Work Sans"/>
                <a:ea typeface="Calibri"/>
              </a:rPr>
              <a:t>3. Your comments on measures/investments </a:t>
            </a:r>
            <a:r>
              <a:rPr b="0" lang="en-US" sz="1800" spc="-1" strike="noStrike">
                <a:solidFill>
                  <a:srgbClr val="000000"/>
                </a:solidFill>
                <a:latin typeface="Work Sans"/>
                <a:ea typeface="Calibri"/>
              </a:rPr>
              <a:t>in the </a:t>
            </a:r>
            <a:r>
              <a:rPr b="0" lang="en-US" sz="1800" spc="-1" strike="noStrike" u="sng">
                <a:solidFill>
                  <a:srgbClr val="000000"/>
                </a:solidFill>
                <a:uFillTx/>
                <a:latin typeface="Work Sans"/>
                <a:ea typeface="Calibri"/>
              </a:rPr>
              <a:t>transport, buildings and agriculture sectors</a:t>
            </a:r>
            <a:endParaRPr b="0" lang="en-GB" sz="1800" spc="-1" strike="noStrike">
              <a:latin typeface="Arial"/>
            </a:endParaRPr>
          </a:p>
          <a:p>
            <a:pPr marL="457200" indent="-342000">
              <a:lnSpc>
                <a:spcPct val="100000"/>
              </a:lnSpc>
              <a:tabLst>
                <a:tab algn="l" pos="0"/>
              </a:tabLst>
            </a:pPr>
            <a:endParaRPr b="0" lang="en-GB" sz="1800" spc="-1" strike="noStrike">
              <a:latin typeface="Arial"/>
            </a:endParaRPr>
          </a:p>
          <a:p>
            <a:pPr marL="536400" indent="-77040">
              <a:lnSpc>
                <a:spcPct val="100000"/>
              </a:lnSpc>
              <a:tabLst>
                <a:tab algn="l" pos="0"/>
              </a:tabLst>
            </a:pPr>
            <a:r>
              <a:rPr b="0" lang="en-US" sz="1800" spc="-1" strike="noStrike">
                <a:solidFill>
                  <a:srgbClr val="000000"/>
                </a:solidFill>
                <a:latin typeface="Work Sans"/>
                <a:ea typeface="Calibri"/>
              </a:rPr>
              <a:t>	</a:t>
            </a:r>
            <a:r>
              <a:rPr b="0" lang="en-US" sz="1800" spc="-1" strike="noStrike">
                <a:solidFill>
                  <a:srgbClr val="000000"/>
                </a:solidFill>
                <a:latin typeface="Work Sans"/>
                <a:ea typeface="Calibri"/>
              </a:rPr>
              <a:t>All three sectors are covered in the different chapters of the Bulgaria’s NRRP. The transport is in “Connected Bulgaria” chapter, agriculture – in “Green Bulgaria” and the buildings (energy efficiency) – in all 4 chapters. The information is quite enough for general analysis. Nevertheless, if we would like to go deeper more data and sources are needed (but not provided). More concrete, the information about climate and ecological impacts is not sufficient. </a:t>
            </a:r>
            <a:endParaRPr b="0" lang="en-GB" sz="1800" spc="-1" strike="noStrike">
              <a:latin typeface="Arial"/>
            </a:endParaRPr>
          </a:p>
          <a:p>
            <a:pPr marL="536400" indent="-77040">
              <a:lnSpc>
                <a:spcPct val="100000"/>
              </a:lnSpc>
              <a:tabLst>
                <a:tab algn="l" pos="0"/>
              </a:tabLst>
            </a:pPr>
            <a:endParaRPr b="0" lang="en-GB" sz="1800" spc="-1" strike="noStrike">
              <a:latin typeface="Arial"/>
            </a:endParaRPr>
          </a:p>
          <a:p>
            <a:pPr marL="536400" indent="-77040">
              <a:lnSpc>
                <a:spcPct val="100000"/>
              </a:lnSpc>
              <a:tabLst>
                <a:tab algn="l" pos="0"/>
              </a:tabLst>
            </a:pPr>
            <a:endParaRPr b="0" lang="en-GB" sz="1800" spc="-1" strike="noStrike">
              <a:latin typeface="Arial"/>
            </a:endParaRPr>
          </a:p>
        </p:txBody>
      </p:sp>
      <p:pic>
        <p:nvPicPr>
          <p:cNvPr id="60" name="Google Shape;70;p14" descr=""/>
          <p:cNvPicPr/>
          <p:nvPr/>
        </p:nvPicPr>
        <p:blipFill>
          <a:blip r:embed="rId5"/>
          <a:srcRect l="14302" t="15607" r="13822" b="12683"/>
          <a:stretch/>
        </p:blipFill>
        <p:spPr>
          <a:xfrm>
            <a:off x="8897760" y="5786640"/>
            <a:ext cx="1402560" cy="705600"/>
          </a:xfrm>
          <a:prstGeom prst="rect">
            <a:avLst/>
          </a:prstGeom>
          <a:ln w="9360">
            <a:solidFill>
              <a:srgbClr val="ffffff"/>
            </a:solidFill>
            <a:round/>
          </a:ln>
        </p:spPr>
      </p:pic>
      <p:pic>
        <p:nvPicPr>
          <p:cNvPr id="61" name="Google Shape;69;p14" descr=""/>
          <p:cNvPicPr/>
          <p:nvPr/>
        </p:nvPicPr>
        <p:blipFill>
          <a:blip r:embed="rId6"/>
          <a:stretch/>
        </p:blipFill>
        <p:spPr>
          <a:xfrm>
            <a:off x="10391040" y="5478480"/>
            <a:ext cx="1402560" cy="1013760"/>
          </a:xfrm>
          <a:prstGeom prst="rect">
            <a:avLst/>
          </a:prstGeom>
          <a:ln w="9360">
            <a:solidFill>
              <a:srgbClr val="ffffff"/>
            </a:solidFill>
            <a:round/>
          </a:ln>
        </p:spPr>
      </p:pic>
    </p:spTree>
  </p:cSld>
  <mc:AlternateContent>
    <mc:Choice Requires="p14">
      <p:transition spd="slow" p14:dur="2000"/>
    </mc:Choice>
    <mc:Fallback>
      <p:transition spd="slow"/>
    </mc:Fallback>
  </mc:AlternateContent>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2" name="CustomShape 1"/>
          <p:cNvSpPr/>
          <p:nvPr/>
        </p:nvSpPr>
        <p:spPr>
          <a:xfrm>
            <a:off x="-12240" y="-12240"/>
            <a:ext cx="12311640" cy="6868800"/>
          </a:xfrm>
          <a:prstGeom prst="rect">
            <a:avLst/>
          </a:prstGeom>
          <a:solidFill>
            <a:srgbClr val="0521ff"/>
          </a:solidFill>
          <a:ln w="9360">
            <a:solidFill>
              <a:srgbClr val="0521ff"/>
            </a:solidFill>
            <a:round/>
          </a:ln>
        </p:spPr>
        <p:style>
          <a:lnRef idx="0"/>
          <a:fillRef idx="0"/>
          <a:effectRef idx="0"/>
          <a:fontRef idx="minor"/>
        </p:style>
      </p:sp>
      <p:sp>
        <p:nvSpPr>
          <p:cNvPr id="63" name="CustomShape 2"/>
          <p:cNvSpPr/>
          <p:nvPr/>
        </p:nvSpPr>
        <p:spPr>
          <a:xfrm>
            <a:off x="-12240" y="0"/>
            <a:ext cx="832680" cy="6856920"/>
          </a:xfrm>
          <a:prstGeom prst="rect">
            <a:avLst/>
          </a:prstGeom>
          <a:solidFill>
            <a:srgbClr val="0a0d4a"/>
          </a:solidFill>
          <a:ln w="9360">
            <a:solidFill>
              <a:srgbClr val="0a0d4a"/>
            </a:solidFill>
            <a:round/>
          </a:ln>
        </p:spPr>
        <p:style>
          <a:lnRef idx="0"/>
          <a:fillRef idx="0"/>
          <a:effectRef idx="0"/>
          <a:fontRef idx="minor"/>
        </p:style>
      </p:sp>
      <p:sp>
        <p:nvSpPr>
          <p:cNvPr id="64" name="CustomShape 3"/>
          <p:cNvSpPr/>
          <p:nvPr/>
        </p:nvSpPr>
        <p:spPr>
          <a:xfrm>
            <a:off x="265680" y="241560"/>
            <a:ext cx="11659320" cy="6366960"/>
          </a:xfrm>
          <a:prstGeom prst="rect">
            <a:avLst/>
          </a:prstGeom>
          <a:solidFill>
            <a:srgbClr val="ffffff"/>
          </a:solidFill>
          <a:ln w="9360">
            <a:solidFill>
              <a:srgbClr val="ffffff"/>
            </a:solidFill>
            <a:round/>
          </a:ln>
        </p:spPr>
        <p:style>
          <a:lnRef idx="0"/>
          <a:fillRef idx="0"/>
          <a:effectRef idx="0"/>
          <a:fontRef idx="minor"/>
        </p:style>
      </p:sp>
      <p:sp>
        <p:nvSpPr>
          <p:cNvPr id="65" name="CustomShape 4"/>
          <p:cNvSpPr/>
          <p:nvPr/>
        </p:nvSpPr>
        <p:spPr>
          <a:xfrm>
            <a:off x="495360" y="640440"/>
            <a:ext cx="11255040" cy="1013760"/>
          </a:xfrm>
          <a:prstGeom prst="rect">
            <a:avLst/>
          </a:prstGeom>
          <a:noFill/>
          <a:ln>
            <a:noFill/>
          </a:ln>
        </p:spPr>
        <p:style>
          <a:lnRef idx="0"/>
          <a:fillRef idx="0"/>
          <a:effectRef idx="0"/>
          <a:fontRef idx="minor"/>
        </p:style>
        <p:txBody>
          <a:bodyPr lIns="122040" rIns="122040" tIns="122040" bIns="122040">
            <a:noAutofit/>
          </a:bodyPr>
          <a:p>
            <a:pPr>
              <a:lnSpc>
                <a:spcPct val="100000"/>
              </a:lnSpc>
            </a:pPr>
            <a:r>
              <a:rPr b="0" i="1" lang="en-US" sz="4270" spc="-1" strike="noStrike">
                <a:solidFill>
                  <a:srgbClr val="0a0d4a"/>
                </a:solidFill>
                <a:latin typeface="Work Sans"/>
                <a:ea typeface="Work Sans"/>
              </a:rPr>
              <a:t>Short overview of the Recovery Plan </a:t>
            </a:r>
            <a:endParaRPr b="0" lang="en-GB" sz="4270" spc="-1" strike="noStrike">
              <a:latin typeface="Arial"/>
            </a:endParaRPr>
          </a:p>
          <a:p>
            <a:pPr>
              <a:lnSpc>
                <a:spcPct val="100000"/>
              </a:lnSpc>
            </a:pPr>
            <a:endParaRPr b="0" lang="en-GB" sz="4270" spc="-1" strike="noStrike">
              <a:latin typeface="Arial"/>
            </a:endParaRPr>
          </a:p>
          <a:p>
            <a:pPr>
              <a:lnSpc>
                <a:spcPct val="100000"/>
              </a:lnSpc>
            </a:pPr>
            <a:endParaRPr b="0" lang="en-GB" sz="4270" spc="-1" strike="noStrike">
              <a:latin typeface="Arial"/>
            </a:endParaRPr>
          </a:p>
        </p:txBody>
      </p:sp>
      <p:sp>
        <p:nvSpPr>
          <p:cNvPr id="66" name="CustomShape 5"/>
          <p:cNvSpPr/>
          <p:nvPr/>
        </p:nvSpPr>
        <p:spPr>
          <a:xfrm>
            <a:off x="1429200" y="3145320"/>
            <a:ext cx="245160" cy="491400"/>
          </a:xfrm>
          <a:prstGeom prst="rect">
            <a:avLst/>
          </a:prstGeom>
          <a:noFill/>
          <a:ln>
            <a:noFill/>
          </a:ln>
        </p:spPr>
        <p:style>
          <a:lnRef idx="0"/>
          <a:fillRef idx="0"/>
          <a:effectRef idx="0"/>
          <a:fontRef idx="minor"/>
        </p:style>
      </p:sp>
      <p:sp>
        <p:nvSpPr>
          <p:cNvPr id="67" name="CustomShape 6"/>
          <p:cNvSpPr/>
          <p:nvPr/>
        </p:nvSpPr>
        <p:spPr>
          <a:xfrm>
            <a:off x="452520" y="1779480"/>
            <a:ext cx="10780560" cy="4753080"/>
          </a:xfrm>
          <a:prstGeom prst="rect">
            <a:avLst/>
          </a:prstGeom>
          <a:noFill/>
          <a:ln w="12600">
            <a:noFill/>
          </a:ln>
        </p:spPr>
        <p:style>
          <a:lnRef idx="0"/>
          <a:fillRef idx="0"/>
          <a:effectRef idx="0"/>
          <a:fontRef idx="minor"/>
        </p:style>
        <p:txBody>
          <a:bodyPr lIns="45720" rIns="45720" tIns="45000" bIns="45000">
            <a:spAutoFit/>
          </a:bodyPr>
          <a:p>
            <a:pPr marL="343080" indent="-342000">
              <a:lnSpc>
                <a:spcPct val="100000"/>
              </a:lnSpc>
              <a:buClr>
                <a:srgbClr val="000000"/>
              </a:buClr>
              <a:buFont typeface="StarSymbol"/>
              <a:buAutoNum type="arabicPeriod"/>
            </a:pPr>
            <a:r>
              <a:rPr b="1" lang="en-US" sz="1800" spc="-1" strike="noStrike">
                <a:solidFill>
                  <a:srgbClr val="000000"/>
                </a:solidFill>
                <a:latin typeface="Work Sans"/>
                <a:ea typeface="Calibri"/>
              </a:rPr>
              <a:t>Your comments on measures/investments </a:t>
            </a:r>
            <a:r>
              <a:rPr b="0" lang="en-US" sz="1800" spc="-1" strike="noStrike">
                <a:solidFill>
                  <a:srgbClr val="000000"/>
                </a:solidFill>
                <a:latin typeface="Work Sans"/>
                <a:ea typeface="Calibri"/>
              </a:rPr>
              <a:t>in the </a:t>
            </a:r>
            <a:r>
              <a:rPr b="0" lang="en-US" sz="1800" spc="-1" strike="noStrike" u="sng">
                <a:solidFill>
                  <a:srgbClr val="000000"/>
                </a:solidFill>
                <a:uFillTx/>
                <a:latin typeface="Work Sans"/>
                <a:ea typeface="Calibri"/>
              </a:rPr>
              <a:t>transport, buildings and agriculture sectors (cont.)</a:t>
            </a:r>
            <a:endParaRPr b="0" lang="en-GB" sz="1800" spc="-1" strike="noStrike">
              <a:latin typeface="Arial"/>
            </a:endParaRPr>
          </a:p>
          <a:p>
            <a:pPr marL="457200">
              <a:lnSpc>
                <a:spcPct val="100000"/>
              </a:lnSpc>
              <a:tabLst>
                <a:tab algn="l" pos="0"/>
              </a:tabLst>
            </a:pPr>
            <a:endParaRPr b="0" lang="en-GB" sz="1800" spc="-1" strike="noStrike">
              <a:latin typeface="Arial"/>
            </a:endParaRPr>
          </a:p>
          <a:p>
            <a:pPr lvl="1" marL="536400" indent="-267480">
              <a:lnSpc>
                <a:spcPct val="100000"/>
              </a:lnSpc>
              <a:buClr>
                <a:srgbClr val="ff0000"/>
              </a:buClr>
              <a:buFont typeface="StarSymbol"/>
              <a:buChar char="-"/>
              <a:tabLst>
                <a:tab algn="l" pos="0"/>
                <a:tab algn="l" pos="536400"/>
              </a:tabLst>
            </a:pPr>
            <a:r>
              <a:rPr b="0" lang="en-US" sz="1800" spc="-1" strike="noStrike">
                <a:solidFill>
                  <a:srgbClr val="000000"/>
                </a:solidFill>
                <a:latin typeface="Work Sans"/>
                <a:ea typeface="Calibri"/>
              </a:rPr>
              <a:t>Highlight good and bad measures – </a:t>
            </a:r>
            <a:r>
              <a:rPr b="0" lang="en-US" sz="1800" spc="-1" strike="noStrike" u="sng">
                <a:solidFill>
                  <a:srgbClr val="000000"/>
                </a:solidFill>
                <a:uFillTx/>
                <a:latin typeface="Work Sans"/>
                <a:ea typeface="Calibri"/>
              </a:rPr>
              <a:t>transport</a:t>
            </a:r>
            <a:r>
              <a:rPr b="0" lang="en-US" sz="1800" spc="-1" strike="noStrike">
                <a:solidFill>
                  <a:srgbClr val="000000"/>
                </a:solidFill>
                <a:latin typeface="Work Sans"/>
                <a:ea typeface="Calibri"/>
              </a:rPr>
              <a:t> : </a:t>
            </a:r>
            <a:endParaRPr b="0" lang="en-GB" sz="1800" spc="-1" strike="noStrike">
              <a:latin typeface="Arial"/>
            </a:endParaRPr>
          </a:p>
          <a:p>
            <a:pPr lvl="6" marL="987480" indent="-267480">
              <a:lnSpc>
                <a:spcPct val="100000"/>
              </a:lnSpc>
              <a:buClr>
                <a:srgbClr val="000000"/>
              </a:buClr>
              <a:buSzPct val="45000"/>
              <a:buFont typeface="Wingdings" charset="2"/>
              <a:buChar char=""/>
              <a:tabLst>
                <a:tab algn="l" pos="0"/>
              </a:tabLst>
            </a:pPr>
            <a:r>
              <a:rPr b="0" lang="en-US" sz="1800" spc="-1" strike="noStrike">
                <a:solidFill>
                  <a:srgbClr val="000000"/>
                </a:solidFill>
                <a:latin typeface="Work Sans"/>
                <a:ea typeface="Calibri"/>
              </a:rPr>
              <a:t>The measures in the transport includes good, bad and questionable ones. The ones, that target improvement of the railroad transport (investments 1 to 4) are rather good with positive impacts on climate, safety, efficiency, etc. </a:t>
            </a:r>
            <a:endParaRPr b="0" lang="en-GB" sz="1800" spc="-1" strike="noStrike">
              <a:latin typeface="Arial"/>
            </a:endParaRPr>
          </a:p>
          <a:p>
            <a:pPr>
              <a:lnSpc>
                <a:spcPct val="100000"/>
              </a:lnSpc>
              <a:tabLst>
                <a:tab algn="l" pos="0"/>
              </a:tabLst>
            </a:pPr>
            <a:endParaRPr b="0" lang="en-GB" sz="1800" spc="-1" strike="noStrike">
              <a:latin typeface="Arial"/>
            </a:endParaRPr>
          </a:p>
          <a:p>
            <a:pPr lvl="6" marL="987480" indent="-267480">
              <a:lnSpc>
                <a:spcPct val="100000"/>
              </a:lnSpc>
              <a:buClr>
                <a:srgbClr val="000000"/>
              </a:buClr>
              <a:buSzPct val="45000"/>
              <a:buFont typeface="Wingdings" charset="2"/>
              <a:buChar char=""/>
              <a:tabLst>
                <a:tab algn="l" pos="0"/>
              </a:tabLst>
            </a:pPr>
            <a:r>
              <a:rPr b="0" lang="en-US" sz="1800" spc="-1" strike="noStrike">
                <a:solidFill>
                  <a:srgbClr val="000000"/>
                </a:solidFill>
                <a:latin typeface="Work Sans"/>
                <a:ea typeface="Calibri"/>
              </a:rPr>
              <a:t>Surprisingly, we could classify the investment for expanding of Sofia metro as bad project. Here we have a clear example of “substitution” of funds. So far Bulgaria used more than a billion EUR from CF and EFRR and the whole set is not yet ready – according to many, due to bad planning and construction works, and allegations of corruption. So far the GoB did not succeed to provide alternative own sources as well. In the NRRP the easiest way is proposed – to transfer money initially devoted for railroads to the metro expansion. So, instead of more rail plus metro with own sources the proposal is less rail plus metro within the same funding.</a:t>
            </a:r>
            <a:endParaRPr b="0" lang="en-GB" sz="1800" spc="-1" strike="noStrike">
              <a:latin typeface="Arial"/>
            </a:endParaRPr>
          </a:p>
          <a:p>
            <a:pPr>
              <a:lnSpc>
                <a:spcPct val="100000"/>
              </a:lnSpc>
              <a:tabLst>
                <a:tab algn="l" pos="0"/>
              </a:tabLst>
            </a:pPr>
            <a:endParaRPr b="0" lang="en-GB" sz="1800" spc="-1" strike="noStrike">
              <a:latin typeface="Arial"/>
            </a:endParaRPr>
          </a:p>
          <a:p>
            <a:pPr>
              <a:lnSpc>
                <a:spcPct val="100000"/>
              </a:lnSpc>
              <a:tabLst>
                <a:tab algn="l" pos="0"/>
              </a:tabLst>
            </a:pPr>
            <a:endParaRPr b="0" lang="en-GB" sz="1800" spc="-1" strike="noStrike">
              <a:latin typeface="Arial"/>
            </a:endParaRPr>
          </a:p>
        </p:txBody>
      </p:sp>
      <p:pic>
        <p:nvPicPr>
          <p:cNvPr id="68" name="Google Shape;70;p14_2" descr=""/>
          <p:cNvPicPr/>
          <p:nvPr/>
        </p:nvPicPr>
        <p:blipFill>
          <a:blip r:embed="rId1"/>
          <a:srcRect l="14302" t="15607" r="13822" b="12683"/>
          <a:stretch/>
        </p:blipFill>
        <p:spPr>
          <a:xfrm>
            <a:off x="8897760" y="5786640"/>
            <a:ext cx="1402560" cy="705600"/>
          </a:xfrm>
          <a:prstGeom prst="rect">
            <a:avLst/>
          </a:prstGeom>
          <a:ln w="9360">
            <a:solidFill>
              <a:srgbClr val="ffffff"/>
            </a:solidFill>
            <a:round/>
          </a:ln>
        </p:spPr>
      </p:pic>
      <p:pic>
        <p:nvPicPr>
          <p:cNvPr id="69" name="Google Shape;69;p14_2" descr=""/>
          <p:cNvPicPr/>
          <p:nvPr/>
        </p:nvPicPr>
        <p:blipFill>
          <a:blip r:embed="rId2"/>
          <a:stretch/>
        </p:blipFill>
        <p:spPr>
          <a:xfrm>
            <a:off x="10391040" y="5478480"/>
            <a:ext cx="1402560" cy="1013760"/>
          </a:xfrm>
          <a:prstGeom prst="rect">
            <a:avLst/>
          </a:prstGeom>
          <a:ln w="9360">
            <a:solidFill>
              <a:srgbClr val="ffffff"/>
            </a:solidFill>
            <a:round/>
          </a:ln>
        </p:spPr>
      </p:pic>
    </p:spTree>
  </p:cSld>
  <mc:AlternateContent>
    <mc:Choice Requires="p14">
      <p:transition spd="slow" p14:dur="2000"/>
    </mc:Choice>
    <mc:Fallback>
      <p:transition spd="slow"/>
    </mc:Fallback>
  </mc:AlternateContent>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0" name="CustomShape 1"/>
          <p:cNvSpPr/>
          <p:nvPr/>
        </p:nvSpPr>
        <p:spPr>
          <a:xfrm>
            <a:off x="-12240" y="-12240"/>
            <a:ext cx="12311640" cy="6868800"/>
          </a:xfrm>
          <a:prstGeom prst="rect">
            <a:avLst/>
          </a:prstGeom>
          <a:solidFill>
            <a:srgbClr val="0521ff"/>
          </a:solidFill>
          <a:ln w="9360">
            <a:solidFill>
              <a:srgbClr val="0521ff"/>
            </a:solidFill>
            <a:round/>
          </a:ln>
        </p:spPr>
        <p:style>
          <a:lnRef idx="0"/>
          <a:fillRef idx="0"/>
          <a:effectRef idx="0"/>
          <a:fontRef idx="minor"/>
        </p:style>
      </p:sp>
      <p:sp>
        <p:nvSpPr>
          <p:cNvPr id="71" name="CustomShape 2"/>
          <p:cNvSpPr/>
          <p:nvPr/>
        </p:nvSpPr>
        <p:spPr>
          <a:xfrm>
            <a:off x="-12240" y="0"/>
            <a:ext cx="832680" cy="6856920"/>
          </a:xfrm>
          <a:prstGeom prst="rect">
            <a:avLst/>
          </a:prstGeom>
          <a:solidFill>
            <a:srgbClr val="0a0d4a"/>
          </a:solidFill>
          <a:ln w="9360">
            <a:solidFill>
              <a:srgbClr val="0a0d4a"/>
            </a:solidFill>
            <a:round/>
          </a:ln>
        </p:spPr>
        <p:style>
          <a:lnRef idx="0"/>
          <a:fillRef idx="0"/>
          <a:effectRef idx="0"/>
          <a:fontRef idx="minor"/>
        </p:style>
      </p:sp>
      <p:sp>
        <p:nvSpPr>
          <p:cNvPr id="72" name="CustomShape 3"/>
          <p:cNvSpPr/>
          <p:nvPr/>
        </p:nvSpPr>
        <p:spPr>
          <a:xfrm>
            <a:off x="265680" y="241560"/>
            <a:ext cx="11659320" cy="6366960"/>
          </a:xfrm>
          <a:prstGeom prst="rect">
            <a:avLst/>
          </a:prstGeom>
          <a:solidFill>
            <a:srgbClr val="ffffff"/>
          </a:solidFill>
          <a:ln w="9360">
            <a:solidFill>
              <a:srgbClr val="ffffff"/>
            </a:solidFill>
            <a:round/>
          </a:ln>
        </p:spPr>
        <p:style>
          <a:lnRef idx="0"/>
          <a:fillRef idx="0"/>
          <a:effectRef idx="0"/>
          <a:fontRef idx="minor"/>
        </p:style>
      </p:sp>
      <p:sp>
        <p:nvSpPr>
          <p:cNvPr id="73" name="CustomShape 4"/>
          <p:cNvSpPr/>
          <p:nvPr/>
        </p:nvSpPr>
        <p:spPr>
          <a:xfrm>
            <a:off x="495360" y="640440"/>
            <a:ext cx="11255040" cy="1013760"/>
          </a:xfrm>
          <a:prstGeom prst="rect">
            <a:avLst/>
          </a:prstGeom>
          <a:noFill/>
          <a:ln>
            <a:noFill/>
          </a:ln>
        </p:spPr>
        <p:style>
          <a:lnRef idx="0"/>
          <a:fillRef idx="0"/>
          <a:effectRef idx="0"/>
          <a:fontRef idx="minor"/>
        </p:style>
        <p:txBody>
          <a:bodyPr lIns="122040" rIns="122040" tIns="122040" bIns="122040">
            <a:noAutofit/>
          </a:bodyPr>
          <a:p>
            <a:pPr>
              <a:lnSpc>
                <a:spcPct val="100000"/>
              </a:lnSpc>
            </a:pPr>
            <a:r>
              <a:rPr b="0" i="1" lang="en-US" sz="4270" spc="-1" strike="noStrike">
                <a:solidFill>
                  <a:srgbClr val="0a0d4a"/>
                </a:solidFill>
                <a:latin typeface="Work Sans"/>
                <a:ea typeface="Work Sans"/>
              </a:rPr>
              <a:t>Short overview of the Recovery Plan </a:t>
            </a:r>
            <a:endParaRPr b="0" lang="en-GB" sz="4270" spc="-1" strike="noStrike">
              <a:latin typeface="Arial"/>
            </a:endParaRPr>
          </a:p>
          <a:p>
            <a:pPr>
              <a:lnSpc>
                <a:spcPct val="100000"/>
              </a:lnSpc>
            </a:pPr>
            <a:endParaRPr b="0" lang="en-GB" sz="4270" spc="-1" strike="noStrike">
              <a:latin typeface="Arial"/>
            </a:endParaRPr>
          </a:p>
          <a:p>
            <a:pPr>
              <a:lnSpc>
                <a:spcPct val="100000"/>
              </a:lnSpc>
            </a:pPr>
            <a:endParaRPr b="0" lang="en-GB" sz="4270" spc="-1" strike="noStrike">
              <a:latin typeface="Arial"/>
            </a:endParaRPr>
          </a:p>
        </p:txBody>
      </p:sp>
      <p:sp>
        <p:nvSpPr>
          <p:cNvPr id="74" name="CustomShape 5"/>
          <p:cNvSpPr/>
          <p:nvPr/>
        </p:nvSpPr>
        <p:spPr>
          <a:xfrm>
            <a:off x="1429200" y="3145320"/>
            <a:ext cx="245160" cy="491400"/>
          </a:xfrm>
          <a:prstGeom prst="rect">
            <a:avLst/>
          </a:prstGeom>
          <a:noFill/>
          <a:ln>
            <a:noFill/>
          </a:ln>
        </p:spPr>
        <p:style>
          <a:lnRef idx="0"/>
          <a:fillRef idx="0"/>
          <a:effectRef idx="0"/>
          <a:fontRef idx="minor"/>
        </p:style>
      </p:sp>
      <p:sp>
        <p:nvSpPr>
          <p:cNvPr id="75" name="CustomShape 6"/>
          <p:cNvSpPr/>
          <p:nvPr/>
        </p:nvSpPr>
        <p:spPr>
          <a:xfrm>
            <a:off x="380880" y="1571760"/>
            <a:ext cx="10877760" cy="3655800"/>
          </a:xfrm>
          <a:prstGeom prst="rect">
            <a:avLst/>
          </a:prstGeom>
          <a:noFill/>
          <a:ln w="12600">
            <a:noFill/>
          </a:ln>
        </p:spPr>
        <p:style>
          <a:lnRef idx="0"/>
          <a:fillRef idx="0"/>
          <a:effectRef idx="0"/>
          <a:fontRef idx="minor"/>
        </p:style>
        <p:txBody>
          <a:bodyPr lIns="45720" rIns="45720" tIns="45000" bIns="45000">
            <a:spAutoFit/>
          </a:bodyPr>
          <a:p>
            <a:pPr marL="343080" indent="-342000">
              <a:lnSpc>
                <a:spcPct val="100000"/>
              </a:lnSpc>
              <a:buClr>
                <a:srgbClr val="000000"/>
              </a:buClr>
              <a:buFont typeface="StarSymbol"/>
              <a:buAutoNum type="arabicPeriod"/>
            </a:pPr>
            <a:r>
              <a:rPr b="1" lang="en-US" sz="1800" spc="-1" strike="noStrike">
                <a:solidFill>
                  <a:srgbClr val="000000"/>
                </a:solidFill>
                <a:latin typeface="Work Sans"/>
                <a:ea typeface="Calibri"/>
              </a:rPr>
              <a:t>Your comments on measures/investments </a:t>
            </a:r>
            <a:r>
              <a:rPr b="0" lang="en-US" sz="1800" spc="-1" strike="noStrike">
                <a:solidFill>
                  <a:srgbClr val="000000"/>
                </a:solidFill>
                <a:latin typeface="Work Sans"/>
                <a:ea typeface="Calibri"/>
              </a:rPr>
              <a:t>in the </a:t>
            </a:r>
            <a:r>
              <a:rPr b="0" lang="en-US" sz="1800" spc="-1" strike="noStrike" u="sng">
                <a:solidFill>
                  <a:srgbClr val="000000"/>
                </a:solidFill>
                <a:uFillTx/>
                <a:latin typeface="Work Sans"/>
                <a:ea typeface="Calibri"/>
              </a:rPr>
              <a:t>transport, buildings and agriculture sectors (cont.)</a:t>
            </a:r>
            <a:endParaRPr b="0" lang="en-GB" sz="1800" spc="-1" strike="noStrike">
              <a:latin typeface="Arial"/>
            </a:endParaRPr>
          </a:p>
          <a:p>
            <a:pPr marL="457200">
              <a:lnSpc>
                <a:spcPct val="100000"/>
              </a:lnSpc>
              <a:tabLst>
                <a:tab algn="l" pos="0"/>
              </a:tabLst>
            </a:pPr>
            <a:endParaRPr b="0" lang="en-GB" sz="1800" spc="-1" strike="noStrike">
              <a:latin typeface="Arial"/>
            </a:endParaRPr>
          </a:p>
          <a:p>
            <a:pPr lvl="1" marL="743040" indent="-284760">
              <a:lnSpc>
                <a:spcPct val="100000"/>
              </a:lnSpc>
              <a:buClr>
                <a:srgbClr val="ff0000"/>
              </a:buClr>
              <a:buFont typeface="StarSymbol"/>
              <a:buChar char="-"/>
              <a:tabLst>
                <a:tab algn="l" pos="0"/>
              </a:tabLst>
            </a:pPr>
            <a:r>
              <a:rPr b="0" lang="en-US" sz="1800" spc="-1" strike="noStrike">
                <a:solidFill>
                  <a:srgbClr val="000000"/>
                </a:solidFill>
                <a:latin typeface="Work Sans"/>
                <a:ea typeface="Calibri"/>
              </a:rPr>
              <a:t>Highlight good and bad measures - </a:t>
            </a:r>
            <a:r>
              <a:rPr b="0" lang="en-US" sz="1800" spc="-1" strike="noStrike" u="sng">
                <a:solidFill>
                  <a:srgbClr val="000000"/>
                </a:solidFill>
                <a:uFillTx/>
                <a:latin typeface="Work Sans"/>
                <a:ea typeface="Calibri"/>
              </a:rPr>
              <a:t>buildings</a:t>
            </a:r>
            <a:r>
              <a:rPr b="0" lang="en-US" sz="1800" spc="-1" strike="noStrike">
                <a:solidFill>
                  <a:srgbClr val="000000"/>
                </a:solidFill>
                <a:latin typeface="Work Sans"/>
                <a:ea typeface="Calibri"/>
              </a:rPr>
              <a:t>: </a:t>
            </a:r>
            <a:endParaRPr b="0" lang="en-GB" sz="1800" spc="-1" strike="noStrike">
              <a:latin typeface="Arial"/>
            </a:endParaRPr>
          </a:p>
          <a:p>
            <a:pPr>
              <a:lnSpc>
                <a:spcPct val="100000"/>
              </a:lnSpc>
              <a:tabLst>
                <a:tab algn="l" pos="0"/>
              </a:tabLst>
            </a:pPr>
            <a:endParaRPr b="0" lang="en-GB" sz="1800" spc="-1" strike="noStrike">
              <a:latin typeface="Arial"/>
            </a:endParaRPr>
          </a:p>
          <a:p>
            <a:pPr lvl="6" marL="1512000" indent="-215280">
              <a:lnSpc>
                <a:spcPct val="100000"/>
              </a:lnSpc>
              <a:buClr>
                <a:srgbClr val="000000"/>
              </a:buClr>
              <a:buSzPct val="45000"/>
              <a:buFont typeface="Wingdings" charset="2"/>
              <a:buChar char=""/>
              <a:tabLst>
                <a:tab algn="l" pos="0"/>
              </a:tabLst>
            </a:pPr>
            <a:r>
              <a:rPr b="0" lang="en-US" sz="1800" spc="-1" strike="noStrike">
                <a:solidFill>
                  <a:srgbClr val="000000"/>
                </a:solidFill>
                <a:latin typeface="Work Sans"/>
                <a:ea typeface="Calibri"/>
              </a:rPr>
              <a:t>Usually energy efficiency in buildings is qualified as “good”. However, the practice from last years shows that in most cases it includes only simple insulation of the buildings. In several cases the insulation was compromised (and in few – even fell down). If no integrated approach is included (e.g. efficiency in lifts, etc.), the climate impact would be much lesser. The good point here is the scale – EE in buildings in envisaged for households, administrative buildings, schools, academia, hospitals, etc.  </a:t>
            </a:r>
            <a:endParaRPr b="0" lang="en-GB" sz="1800" spc="-1" strike="noStrike">
              <a:latin typeface="Arial"/>
            </a:endParaRPr>
          </a:p>
          <a:p>
            <a:pPr>
              <a:lnSpc>
                <a:spcPct val="100000"/>
              </a:lnSpc>
              <a:tabLst>
                <a:tab algn="l" pos="0"/>
              </a:tabLst>
            </a:pPr>
            <a:endParaRPr b="0" lang="en-GB" sz="1800" spc="-1" strike="noStrike">
              <a:latin typeface="Arial"/>
            </a:endParaRPr>
          </a:p>
          <a:p>
            <a:pPr>
              <a:lnSpc>
                <a:spcPct val="100000"/>
              </a:lnSpc>
              <a:tabLst>
                <a:tab algn="l" pos="0"/>
              </a:tabLst>
            </a:pPr>
            <a:endParaRPr b="0" lang="en-GB" sz="1800" spc="-1" strike="noStrike">
              <a:latin typeface="Arial"/>
            </a:endParaRPr>
          </a:p>
        </p:txBody>
      </p:sp>
      <p:pic>
        <p:nvPicPr>
          <p:cNvPr id="76" name="Google Shape;70;p14_0" descr=""/>
          <p:cNvPicPr/>
          <p:nvPr/>
        </p:nvPicPr>
        <p:blipFill>
          <a:blip r:embed="rId1"/>
          <a:srcRect l="14302" t="15607" r="13822" b="12683"/>
          <a:stretch/>
        </p:blipFill>
        <p:spPr>
          <a:xfrm>
            <a:off x="8897760" y="5786640"/>
            <a:ext cx="1402560" cy="705600"/>
          </a:xfrm>
          <a:prstGeom prst="rect">
            <a:avLst/>
          </a:prstGeom>
          <a:ln w="9360">
            <a:solidFill>
              <a:srgbClr val="ffffff"/>
            </a:solidFill>
            <a:round/>
          </a:ln>
        </p:spPr>
      </p:pic>
      <p:pic>
        <p:nvPicPr>
          <p:cNvPr id="77" name="Google Shape;69;p14_0" descr=""/>
          <p:cNvPicPr/>
          <p:nvPr/>
        </p:nvPicPr>
        <p:blipFill>
          <a:blip r:embed="rId2"/>
          <a:stretch/>
        </p:blipFill>
        <p:spPr>
          <a:xfrm>
            <a:off x="10391040" y="5478480"/>
            <a:ext cx="1402560" cy="1013760"/>
          </a:xfrm>
          <a:prstGeom prst="rect">
            <a:avLst/>
          </a:prstGeom>
          <a:ln w="9360">
            <a:solidFill>
              <a:srgbClr val="ffffff"/>
            </a:solidFill>
            <a:round/>
          </a:ln>
        </p:spPr>
      </p:pic>
    </p:spTree>
  </p:cSld>
  <mc:AlternateContent>
    <mc:Choice Requires="p14">
      <p:transition spd="slow" p14:dur="2000"/>
    </mc:Choice>
    <mc:Fallback>
      <p:transition spd="slow"/>
    </mc:Fallback>
  </mc:AlternateContent>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8" name="CustomShape 1"/>
          <p:cNvSpPr/>
          <p:nvPr/>
        </p:nvSpPr>
        <p:spPr>
          <a:xfrm>
            <a:off x="-12240" y="-12240"/>
            <a:ext cx="12311640" cy="6868800"/>
          </a:xfrm>
          <a:prstGeom prst="rect">
            <a:avLst/>
          </a:prstGeom>
          <a:solidFill>
            <a:srgbClr val="0521ff"/>
          </a:solidFill>
          <a:ln w="9360">
            <a:solidFill>
              <a:srgbClr val="0521ff"/>
            </a:solidFill>
            <a:round/>
          </a:ln>
        </p:spPr>
        <p:style>
          <a:lnRef idx="0"/>
          <a:fillRef idx="0"/>
          <a:effectRef idx="0"/>
          <a:fontRef idx="minor"/>
        </p:style>
      </p:sp>
      <p:sp>
        <p:nvSpPr>
          <p:cNvPr id="79" name="CustomShape 2"/>
          <p:cNvSpPr/>
          <p:nvPr/>
        </p:nvSpPr>
        <p:spPr>
          <a:xfrm>
            <a:off x="-12240" y="0"/>
            <a:ext cx="832680" cy="6856920"/>
          </a:xfrm>
          <a:prstGeom prst="rect">
            <a:avLst/>
          </a:prstGeom>
          <a:solidFill>
            <a:srgbClr val="0a0d4a"/>
          </a:solidFill>
          <a:ln w="9360">
            <a:solidFill>
              <a:srgbClr val="0a0d4a"/>
            </a:solidFill>
            <a:round/>
          </a:ln>
        </p:spPr>
        <p:style>
          <a:lnRef idx="0"/>
          <a:fillRef idx="0"/>
          <a:effectRef idx="0"/>
          <a:fontRef idx="minor"/>
        </p:style>
      </p:sp>
      <p:sp>
        <p:nvSpPr>
          <p:cNvPr id="80" name="CustomShape 3"/>
          <p:cNvSpPr/>
          <p:nvPr/>
        </p:nvSpPr>
        <p:spPr>
          <a:xfrm>
            <a:off x="265680" y="241560"/>
            <a:ext cx="11659320" cy="6366960"/>
          </a:xfrm>
          <a:prstGeom prst="rect">
            <a:avLst/>
          </a:prstGeom>
          <a:solidFill>
            <a:srgbClr val="ffffff"/>
          </a:solidFill>
          <a:ln w="9360">
            <a:solidFill>
              <a:srgbClr val="ffffff"/>
            </a:solidFill>
            <a:round/>
          </a:ln>
        </p:spPr>
        <p:style>
          <a:lnRef idx="0"/>
          <a:fillRef idx="0"/>
          <a:effectRef idx="0"/>
          <a:fontRef idx="minor"/>
        </p:style>
      </p:sp>
      <p:sp>
        <p:nvSpPr>
          <p:cNvPr id="81" name="CustomShape 4"/>
          <p:cNvSpPr/>
          <p:nvPr/>
        </p:nvSpPr>
        <p:spPr>
          <a:xfrm>
            <a:off x="495360" y="640440"/>
            <a:ext cx="11255040" cy="1013760"/>
          </a:xfrm>
          <a:prstGeom prst="rect">
            <a:avLst/>
          </a:prstGeom>
          <a:noFill/>
          <a:ln>
            <a:noFill/>
          </a:ln>
        </p:spPr>
        <p:style>
          <a:lnRef idx="0"/>
          <a:fillRef idx="0"/>
          <a:effectRef idx="0"/>
          <a:fontRef idx="minor"/>
        </p:style>
        <p:txBody>
          <a:bodyPr lIns="122040" rIns="122040" tIns="122040" bIns="122040">
            <a:noAutofit/>
          </a:bodyPr>
          <a:p>
            <a:pPr>
              <a:lnSpc>
                <a:spcPct val="100000"/>
              </a:lnSpc>
            </a:pPr>
            <a:r>
              <a:rPr b="0" i="1" lang="en-US" sz="4270" spc="-1" strike="noStrike">
                <a:solidFill>
                  <a:srgbClr val="0a0d4a"/>
                </a:solidFill>
                <a:latin typeface="Work Sans"/>
                <a:ea typeface="Work Sans"/>
              </a:rPr>
              <a:t>Short overview of the Recovery Plan </a:t>
            </a:r>
            <a:endParaRPr b="0" lang="en-GB" sz="4270" spc="-1" strike="noStrike">
              <a:latin typeface="Arial"/>
            </a:endParaRPr>
          </a:p>
          <a:p>
            <a:pPr>
              <a:lnSpc>
                <a:spcPct val="100000"/>
              </a:lnSpc>
            </a:pPr>
            <a:endParaRPr b="0" lang="en-GB" sz="4270" spc="-1" strike="noStrike">
              <a:latin typeface="Arial"/>
            </a:endParaRPr>
          </a:p>
          <a:p>
            <a:pPr>
              <a:lnSpc>
                <a:spcPct val="100000"/>
              </a:lnSpc>
            </a:pPr>
            <a:endParaRPr b="0" lang="en-GB" sz="4270" spc="-1" strike="noStrike">
              <a:latin typeface="Arial"/>
            </a:endParaRPr>
          </a:p>
        </p:txBody>
      </p:sp>
      <p:sp>
        <p:nvSpPr>
          <p:cNvPr id="82" name="CustomShape 5"/>
          <p:cNvSpPr/>
          <p:nvPr/>
        </p:nvSpPr>
        <p:spPr>
          <a:xfrm>
            <a:off x="1429200" y="3145320"/>
            <a:ext cx="245160" cy="491400"/>
          </a:xfrm>
          <a:prstGeom prst="rect">
            <a:avLst/>
          </a:prstGeom>
          <a:noFill/>
          <a:ln>
            <a:noFill/>
          </a:ln>
        </p:spPr>
        <p:style>
          <a:lnRef idx="0"/>
          <a:fillRef idx="0"/>
          <a:effectRef idx="0"/>
          <a:fontRef idx="minor"/>
        </p:style>
      </p:sp>
      <p:sp>
        <p:nvSpPr>
          <p:cNvPr id="83" name="CustomShape 6"/>
          <p:cNvSpPr/>
          <p:nvPr/>
        </p:nvSpPr>
        <p:spPr>
          <a:xfrm>
            <a:off x="380880" y="1571760"/>
            <a:ext cx="10877760" cy="3381480"/>
          </a:xfrm>
          <a:prstGeom prst="rect">
            <a:avLst/>
          </a:prstGeom>
          <a:noFill/>
          <a:ln w="12600">
            <a:noFill/>
          </a:ln>
        </p:spPr>
        <p:style>
          <a:lnRef idx="0"/>
          <a:fillRef idx="0"/>
          <a:effectRef idx="0"/>
          <a:fontRef idx="minor"/>
        </p:style>
        <p:txBody>
          <a:bodyPr lIns="45720" rIns="45720" tIns="45000" bIns="45000">
            <a:spAutoFit/>
          </a:bodyPr>
          <a:p>
            <a:pPr marL="343080" indent="-342000">
              <a:lnSpc>
                <a:spcPct val="100000"/>
              </a:lnSpc>
              <a:buClr>
                <a:srgbClr val="000000"/>
              </a:buClr>
              <a:buFont typeface="StarSymbol"/>
              <a:buAutoNum type="arabicPeriod"/>
            </a:pPr>
            <a:r>
              <a:rPr b="1" lang="en-US" sz="1800" spc="-1" strike="noStrike">
                <a:solidFill>
                  <a:srgbClr val="000000"/>
                </a:solidFill>
                <a:latin typeface="Work Sans"/>
                <a:ea typeface="Calibri"/>
              </a:rPr>
              <a:t>Your comments on measures/investments </a:t>
            </a:r>
            <a:r>
              <a:rPr b="0" lang="en-US" sz="1800" spc="-1" strike="noStrike">
                <a:solidFill>
                  <a:srgbClr val="000000"/>
                </a:solidFill>
                <a:latin typeface="Work Sans"/>
                <a:ea typeface="Calibri"/>
              </a:rPr>
              <a:t>in the </a:t>
            </a:r>
            <a:r>
              <a:rPr b="0" lang="en-US" sz="1800" spc="-1" strike="noStrike" u="sng">
                <a:solidFill>
                  <a:srgbClr val="000000"/>
                </a:solidFill>
                <a:uFillTx/>
                <a:latin typeface="Work Sans"/>
                <a:ea typeface="Calibri"/>
              </a:rPr>
              <a:t>transport, buildings and agriculture sectors (cont.)</a:t>
            </a:r>
            <a:endParaRPr b="0" lang="en-GB" sz="1800" spc="-1" strike="noStrike">
              <a:latin typeface="Arial"/>
            </a:endParaRPr>
          </a:p>
          <a:p>
            <a:pPr marL="457200">
              <a:lnSpc>
                <a:spcPct val="100000"/>
              </a:lnSpc>
              <a:tabLst>
                <a:tab algn="l" pos="0"/>
              </a:tabLst>
            </a:pPr>
            <a:endParaRPr b="0" lang="en-GB" sz="1800" spc="-1" strike="noStrike">
              <a:latin typeface="Arial"/>
            </a:endParaRPr>
          </a:p>
          <a:p>
            <a:pPr lvl="1" marL="743040" indent="-284760">
              <a:lnSpc>
                <a:spcPct val="100000"/>
              </a:lnSpc>
              <a:buClr>
                <a:srgbClr val="ff0000"/>
              </a:buClr>
              <a:buFont typeface="StarSymbol"/>
              <a:buChar char="-"/>
              <a:tabLst>
                <a:tab algn="l" pos="0"/>
              </a:tabLst>
            </a:pPr>
            <a:r>
              <a:rPr b="0" lang="en-US" sz="1800" spc="-1" strike="noStrike">
                <a:solidFill>
                  <a:srgbClr val="000000"/>
                </a:solidFill>
                <a:latin typeface="Work Sans"/>
                <a:ea typeface="Calibri"/>
              </a:rPr>
              <a:t>Highlight good and bad measures - </a:t>
            </a:r>
            <a:r>
              <a:rPr b="0" lang="en-US" sz="1800" spc="-1" strike="noStrike" u="sng">
                <a:solidFill>
                  <a:srgbClr val="000000"/>
                </a:solidFill>
                <a:uFillTx/>
                <a:latin typeface="Work Sans"/>
                <a:ea typeface="Calibri"/>
              </a:rPr>
              <a:t>agriculture</a:t>
            </a:r>
            <a:r>
              <a:rPr b="0" lang="en-US" sz="1800" spc="-1" strike="noStrike">
                <a:solidFill>
                  <a:srgbClr val="000000"/>
                </a:solidFill>
                <a:latin typeface="Work Sans"/>
                <a:ea typeface="Calibri"/>
              </a:rPr>
              <a:t>: </a:t>
            </a:r>
            <a:endParaRPr b="0" lang="en-GB" sz="1800" spc="-1" strike="noStrike">
              <a:latin typeface="Arial"/>
            </a:endParaRPr>
          </a:p>
          <a:p>
            <a:pPr>
              <a:lnSpc>
                <a:spcPct val="100000"/>
              </a:lnSpc>
              <a:tabLst>
                <a:tab algn="l" pos="0"/>
              </a:tabLst>
            </a:pPr>
            <a:endParaRPr b="0" lang="en-GB" sz="1800" spc="-1" strike="noStrike">
              <a:latin typeface="Arial"/>
            </a:endParaRPr>
          </a:p>
          <a:p>
            <a:pPr lvl="6" marL="1512000" indent="-215280">
              <a:lnSpc>
                <a:spcPct val="100000"/>
              </a:lnSpc>
              <a:buClr>
                <a:srgbClr val="000000"/>
              </a:buClr>
              <a:buSzPct val="45000"/>
              <a:buFont typeface="Wingdings" charset="2"/>
              <a:buChar char=""/>
              <a:tabLst>
                <a:tab algn="l" pos="0"/>
              </a:tabLst>
            </a:pPr>
            <a:r>
              <a:rPr b="0" lang="en-US" sz="1800" spc="-1" strike="noStrike">
                <a:solidFill>
                  <a:srgbClr val="000000"/>
                </a:solidFill>
                <a:latin typeface="Work Sans"/>
                <a:ea typeface="Calibri"/>
              </a:rPr>
              <a:t>Restoration, rehabilitation and modernization of the state hydro-ameliorative system is a measure under question. In the past, the system includes big channels, pump-stations, etc. If they are going to restore the system as it was, the efficiency and climate impact would be dubious. Modern forms of irrigation are needed in order to save the water and get positive climate impact.</a:t>
            </a:r>
            <a:endParaRPr b="0" lang="en-GB" sz="1800" spc="-1" strike="noStrike">
              <a:latin typeface="Arial"/>
            </a:endParaRPr>
          </a:p>
          <a:p>
            <a:pPr>
              <a:lnSpc>
                <a:spcPct val="100000"/>
              </a:lnSpc>
              <a:tabLst>
                <a:tab algn="l" pos="0"/>
              </a:tabLst>
            </a:pPr>
            <a:endParaRPr b="0" lang="en-GB" sz="1800" spc="-1" strike="noStrike">
              <a:latin typeface="Arial"/>
            </a:endParaRPr>
          </a:p>
          <a:p>
            <a:pPr>
              <a:lnSpc>
                <a:spcPct val="100000"/>
              </a:lnSpc>
              <a:tabLst>
                <a:tab algn="l" pos="0"/>
              </a:tabLst>
            </a:pPr>
            <a:endParaRPr b="0" lang="en-GB" sz="1800" spc="-1" strike="noStrike">
              <a:latin typeface="Arial"/>
            </a:endParaRPr>
          </a:p>
        </p:txBody>
      </p:sp>
      <p:pic>
        <p:nvPicPr>
          <p:cNvPr id="84" name="Google Shape;70;p14_0" descr=""/>
          <p:cNvPicPr/>
          <p:nvPr/>
        </p:nvPicPr>
        <p:blipFill>
          <a:blip r:embed="rId1"/>
          <a:srcRect l="14302" t="15607" r="13822" b="12683"/>
          <a:stretch/>
        </p:blipFill>
        <p:spPr>
          <a:xfrm>
            <a:off x="8897760" y="5786640"/>
            <a:ext cx="1402560" cy="705600"/>
          </a:xfrm>
          <a:prstGeom prst="rect">
            <a:avLst/>
          </a:prstGeom>
          <a:ln w="9360">
            <a:solidFill>
              <a:srgbClr val="ffffff"/>
            </a:solidFill>
            <a:round/>
          </a:ln>
        </p:spPr>
      </p:pic>
      <p:pic>
        <p:nvPicPr>
          <p:cNvPr id="85" name="Google Shape;69;p14_0" descr=""/>
          <p:cNvPicPr/>
          <p:nvPr/>
        </p:nvPicPr>
        <p:blipFill>
          <a:blip r:embed="rId2"/>
          <a:stretch/>
        </p:blipFill>
        <p:spPr>
          <a:xfrm>
            <a:off x="10391040" y="5478480"/>
            <a:ext cx="1402560" cy="1013760"/>
          </a:xfrm>
          <a:prstGeom prst="rect">
            <a:avLst/>
          </a:prstGeom>
          <a:ln w="9360">
            <a:solidFill>
              <a:srgbClr val="ffffff"/>
            </a:solidFill>
            <a:round/>
          </a:ln>
        </p:spPr>
      </p:pic>
    </p:spTree>
  </p:cSld>
  <mc:AlternateContent>
    <mc:Choice Requires="p14">
      <p:transition spd="slow" p14:dur="2000"/>
    </mc:Choice>
    <mc:Fallback>
      <p:transition spd="slow"/>
    </mc:Fallback>
  </mc:AlternateContent>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6" name="CustomShape 1"/>
          <p:cNvSpPr/>
          <p:nvPr/>
        </p:nvSpPr>
        <p:spPr>
          <a:xfrm>
            <a:off x="-12240" y="-12240"/>
            <a:ext cx="12311640" cy="6868800"/>
          </a:xfrm>
          <a:prstGeom prst="rect">
            <a:avLst/>
          </a:prstGeom>
          <a:solidFill>
            <a:srgbClr val="0521ff"/>
          </a:solidFill>
          <a:ln w="9360">
            <a:solidFill>
              <a:srgbClr val="0521ff"/>
            </a:solidFill>
            <a:round/>
          </a:ln>
        </p:spPr>
        <p:style>
          <a:lnRef idx="0"/>
          <a:fillRef idx="0"/>
          <a:effectRef idx="0"/>
          <a:fontRef idx="minor"/>
        </p:style>
      </p:sp>
      <p:sp>
        <p:nvSpPr>
          <p:cNvPr id="87" name="CustomShape 2"/>
          <p:cNvSpPr/>
          <p:nvPr/>
        </p:nvSpPr>
        <p:spPr>
          <a:xfrm>
            <a:off x="-12240" y="0"/>
            <a:ext cx="832680" cy="6856920"/>
          </a:xfrm>
          <a:prstGeom prst="rect">
            <a:avLst/>
          </a:prstGeom>
          <a:solidFill>
            <a:srgbClr val="0a0d4a"/>
          </a:solidFill>
          <a:ln w="9360">
            <a:solidFill>
              <a:srgbClr val="0a0d4a"/>
            </a:solidFill>
            <a:round/>
          </a:ln>
        </p:spPr>
        <p:style>
          <a:lnRef idx="0"/>
          <a:fillRef idx="0"/>
          <a:effectRef idx="0"/>
          <a:fontRef idx="minor"/>
        </p:style>
      </p:sp>
      <p:sp>
        <p:nvSpPr>
          <p:cNvPr id="88" name="CustomShape 3"/>
          <p:cNvSpPr/>
          <p:nvPr/>
        </p:nvSpPr>
        <p:spPr>
          <a:xfrm>
            <a:off x="380880" y="285840"/>
            <a:ext cx="11659320" cy="6366960"/>
          </a:xfrm>
          <a:prstGeom prst="rect">
            <a:avLst/>
          </a:prstGeom>
          <a:solidFill>
            <a:srgbClr val="ffffff"/>
          </a:solidFill>
          <a:ln w="9360">
            <a:solidFill>
              <a:srgbClr val="ffffff"/>
            </a:solidFill>
            <a:round/>
          </a:ln>
        </p:spPr>
        <p:style>
          <a:lnRef idx="0"/>
          <a:fillRef idx="0"/>
          <a:effectRef idx="0"/>
          <a:fontRef idx="minor"/>
        </p:style>
      </p:sp>
      <p:sp>
        <p:nvSpPr>
          <p:cNvPr id="89" name="CustomShape 4"/>
          <p:cNvSpPr/>
          <p:nvPr/>
        </p:nvSpPr>
        <p:spPr>
          <a:xfrm>
            <a:off x="495360" y="640440"/>
            <a:ext cx="11255040" cy="1013760"/>
          </a:xfrm>
          <a:prstGeom prst="rect">
            <a:avLst/>
          </a:prstGeom>
          <a:noFill/>
          <a:ln>
            <a:noFill/>
          </a:ln>
        </p:spPr>
        <p:style>
          <a:lnRef idx="0"/>
          <a:fillRef idx="0"/>
          <a:effectRef idx="0"/>
          <a:fontRef idx="minor"/>
        </p:style>
        <p:txBody>
          <a:bodyPr lIns="122040" rIns="122040" tIns="122040" bIns="122040">
            <a:noAutofit/>
          </a:bodyPr>
          <a:p>
            <a:pPr>
              <a:lnSpc>
                <a:spcPct val="100000"/>
              </a:lnSpc>
            </a:pPr>
            <a:r>
              <a:rPr b="0" i="1" lang="en-US" sz="4270" spc="-1" strike="noStrike">
                <a:solidFill>
                  <a:srgbClr val="0a0d4a"/>
                </a:solidFill>
                <a:latin typeface="Work Sans"/>
                <a:ea typeface="Work Sans"/>
              </a:rPr>
              <a:t>Short overview of the Recovery Plan </a:t>
            </a:r>
            <a:endParaRPr b="0" lang="en-GB" sz="4270" spc="-1" strike="noStrike">
              <a:latin typeface="Arial"/>
            </a:endParaRPr>
          </a:p>
          <a:p>
            <a:pPr>
              <a:lnSpc>
                <a:spcPct val="100000"/>
              </a:lnSpc>
            </a:pPr>
            <a:endParaRPr b="0" lang="en-GB" sz="4270" spc="-1" strike="noStrike">
              <a:latin typeface="Arial"/>
            </a:endParaRPr>
          </a:p>
          <a:p>
            <a:pPr>
              <a:lnSpc>
                <a:spcPct val="100000"/>
              </a:lnSpc>
            </a:pPr>
            <a:endParaRPr b="0" lang="en-GB" sz="4270" spc="-1" strike="noStrike">
              <a:latin typeface="Arial"/>
            </a:endParaRPr>
          </a:p>
        </p:txBody>
      </p:sp>
      <p:sp>
        <p:nvSpPr>
          <p:cNvPr id="90" name="CustomShape 5"/>
          <p:cNvSpPr/>
          <p:nvPr/>
        </p:nvSpPr>
        <p:spPr>
          <a:xfrm>
            <a:off x="1429200" y="3145320"/>
            <a:ext cx="245160" cy="491400"/>
          </a:xfrm>
          <a:prstGeom prst="rect">
            <a:avLst/>
          </a:prstGeom>
          <a:noFill/>
          <a:ln>
            <a:noFill/>
          </a:ln>
        </p:spPr>
        <p:style>
          <a:lnRef idx="0"/>
          <a:fillRef idx="0"/>
          <a:effectRef idx="0"/>
          <a:fontRef idx="minor"/>
        </p:style>
      </p:sp>
      <p:sp>
        <p:nvSpPr>
          <p:cNvPr id="91" name="CustomShape 6"/>
          <p:cNvSpPr/>
          <p:nvPr/>
        </p:nvSpPr>
        <p:spPr>
          <a:xfrm>
            <a:off x="569520" y="1779480"/>
            <a:ext cx="10663560" cy="3381480"/>
          </a:xfrm>
          <a:prstGeom prst="rect">
            <a:avLst/>
          </a:prstGeom>
          <a:noFill/>
          <a:ln w="12600">
            <a:noFill/>
          </a:ln>
        </p:spPr>
        <p:style>
          <a:lnRef idx="0"/>
          <a:fillRef idx="0"/>
          <a:effectRef idx="0"/>
          <a:fontRef idx="minor"/>
        </p:style>
        <p:txBody>
          <a:bodyPr lIns="45720" rIns="45720" tIns="45000" bIns="45000">
            <a:spAutoFit/>
          </a:bodyPr>
          <a:p>
            <a:pPr marL="343080" indent="-342000">
              <a:lnSpc>
                <a:spcPct val="100000"/>
              </a:lnSpc>
              <a:buClr>
                <a:srgbClr val="000000"/>
              </a:buClr>
              <a:buFont typeface="StarSymbol"/>
              <a:buAutoNum type="arabicPeriod"/>
            </a:pPr>
            <a:r>
              <a:rPr b="1" lang="en-US" sz="1800" spc="-1" strike="noStrike">
                <a:solidFill>
                  <a:srgbClr val="000000"/>
                </a:solidFill>
                <a:latin typeface="Work Sans"/>
                <a:ea typeface="Calibri"/>
              </a:rPr>
              <a:t>Your comments on measures/investments </a:t>
            </a:r>
            <a:r>
              <a:rPr b="0" lang="en-US" sz="1800" spc="-1" strike="noStrike">
                <a:solidFill>
                  <a:srgbClr val="000000"/>
                </a:solidFill>
                <a:latin typeface="Work Sans"/>
                <a:ea typeface="Calibri"/>
              </a:rPr>
              <a:t>in the </a:t>
            </a:r>
            <a:r>
              <a:rPr b="0" lang="en-US" sz="1800" spc="-1" strike="noStrike" u="sng">
                <a:solidFill>
                  <a:srgbClr val="000000"/>
                </a:solidFill>
                <a:uFillTx/>
                <a:latin typeface="Work Sans"/>
                <a:ea typeface="Calibri"/>
              </a:rPr>
              <a:t>transport, buildings and agriculture sectors (cont.)</a:t>
            </a:r>
            <a:endParaRPr b="0" lang="en-GB" sz="1800" spc="-1" strike="noStrike">
              <a:latin typeface="Arial"/>
            </a:endParaRPr>
          </a:p>
          <a:p>
            <a:pPr marL="457200">
              <a:lnSpc>
                <a:spcPct val="100000"/>
              </a:lnSpc>
              <a:tabLst>
                <a:tab algn="l" pos="0"/>
              </a:tabLst>
            </a:pPr>
            <a:endParaRPr b="0" lang="en-GB" sz="1800" spc="-1" strike="noStrike">
              <a:latin typeface="Arial"/>
            </a:endParaRPr>
          </a:p>
          <a:p>
            <a:pPr lvl="1" marL="743040" indent="-284760">
              <a:lnSpc>
                <a:spcPct val="100000"/>
              </a:lnSpc>
              <a:buClr>
                <a:srgbClr val="ff0000"/>
              </a:buClr>
              <a:buFont typeface="StarSymbol"/>
              <a:buChar char="-"/>
              <a:tabLst>
                <a:tab algn="l" pos="0"/>
              </a:tabLst>
            </a:pPr>
            <a:r>
              <a:rPr b="0" lang="en-US" sz="1800" spc="-1" strike="noStrike">
                <a:solidFill>
                  <a:srgbClr val="000000"/>
                </a:solidFill>
                <a:latin typeface="Work Sans"/>
                <a:ea typeface="Calibri"/>
              </a:rPr>
              <a:t>Highlight good and bad measures: </a:t>
            </a:r>
            <a:endParaRPr b="0" lang="en-GB" sz="1800" spc="-1" strike="noStrike">
              <a:latin typeface="Arial"/>
            </a:endParaRPr>
          </a:p>
          <a:p>
            <a:pPr lvl="2" marL="1200240" indent="-284760">
              <a:lnSpc>
                <a:spcPct val="100000"/>
              </a:lnSpc>
              <a:buClr>
                <a:srgbClr val="ff0000"/>
              </a:buClr>
              <a:buFont typeface="StarSymbol"/>
              <a:buChar char="-"/>
              <a:tabLst>
                <a:tab algn="l" pos="0"/>
              </a:tabLst>
            </a:pPr>
            <a:r>
              <a:rPr b="0" lang="en-US" sz="1800" spc="-1" strike="noStrike">
                <a:solidFill>
                  <a:srgbClr val="000000"/>
                </a:solidFill>
                <a:latin typeface="Work Sans"/>
                <a:ea typeface="Calibri"/>
              </a:rPr>
              <a:t>Do they respect the “Do no significant harm principle”?</a:t>
            </a:r>
            <a:endParaRPr b="0" lang="en-GB" sz="1800" spc="-1" strike="noStrike">
              <a:latin typeface="Arial"/>
            </a:endParaRPr>
          </a:p>
          <a:p>
            <a:pPr lvl="2" marL="1200240" indent="-284760">
              <a:lnSpc>
                <a:spcPct val="100000"/>
              </a:lnSpc>
              <a:buClr>
                <a:srgbClr val="ff0000"/>
              </a:buClr>
              <a:buFont typeface="StarSymbol"/>
              <a:buChar char="-"/>
              <a:tabLst>
                <a:tab algn="l" pos="0"/>
              </a:tabLst>
            </a:pPr>
            <a:r>
              <a:rPr b="0" lang="en-US" sz="1800" spc="-1" strike="noStrike">
                <a:solidFill>
                  <a:srgbClr val="000000"/>
                </a:solidFill>
                <a:latin typeface="Work Sans"/>
                <a:ea typeface="Calibri"/>
              </a:rPr>
              <a:t>While all the projects include a blanket statement that they are in line with the “Do not significantly harm” principle, the reality is different. According to an insider’s source, Bulgaria lacks the expertise to analyze the projects against the DNSH principle. A further guidance from EC is expected and in general the principle is considered a challenge by the teams, working on the NRRP. </a:t>
            </a:r>
            <a:endParaRPr b="0" lang="en-GB" sz="1800" spc="-1" strike="noStrike">
              <a:latin typeface="Arial"/>
            </a:endParaRPr>
          </a:p>
          <a:p>
            <a:pPr>
              <a:lnSpc>
                <a:spcPct val="100000"/>
              </a:lnSpc>
              <a:tabLst>
                <a:tab algn="l" pos="0"/>
              </a:tabLst>
            </a:pPr>
            <a:endParaRPr b="0" lang="en-GB" sz="1800" spc="-1" strike="noStrike">
              <a:latin typeface="Arial"/>
            </a:endParaRPr>
          </a:p>
          <a:p>
            <a:pPr>
              <a:lnSpc>
                <a:spcPct val="100000"/>
              </a:lnSpc>
              <a:tabLst>
                <a:tab algn="l" pos="0"/>
              </a:tabLst>
            </a:pPr>
            <a:endParaRPr b="0" lang="en-GB" sz="1800" spc="-1" strike="noStrike">
              <a:latin typeface="Arial"/>
            </a:endParaRPr>
          </a:p>
        </p:txBody>
      </p:sp>
      <p:pic>
        <p:nvPicPr>
          <p:cNvPr id="92" name="Google Shape;70;p14_1" descr=""/>
          <p:cNvPicPr/>
          <p:nvPr/>
        </p:nvPicPr>
        <p:blipFill>
          <a:blip r:embed="rId1"/>
          <a:srcRect l="14302" t="15607" r="13822" b="12683"/>
          <a:stretch/>
        </p:blipFill>
        <p:spPr>
          <a:xfrm>
            <a:off x="8897760" y="5786640"/>
            <a:ext cx="1402560" cy="705600"/>
          </a:xfrm>
          <a:prstGeom prst="rect">
            <a:avLst/>
          </a:prstGeom>
          <a:ln w="9360">
            <a:solidFill>
              <a:srgbClr val="ffffff"/>
            </a:solidFill>
            <a:round/>
          </a:ln>
        </p:spPr>
      </p:pic>
      <p:pic>
        <p:nvPicPr>
          <p:cNvPr id="93" name="Google Shape;69;p14_1" descr=""/>
          <p:cNvPicPr/>
          <p:nvPr/>
        </p:nvPicPr>
        <p:blipFill>
          <a:blip r:embed="rId2"/>
          <a:stretch/>
        </p:blipFill>
        <p:spPr>
          <a:xfrm>
            <a:off x="10391040" y="5478480"/>
            <a:ext cx="1402560" cy="1013760"/>
          </a:xfrm>
          <a:prstGeom prst="rect">
            <a:avLst/>
          </a:prstGeom>
          <a:ln w="9360">
            <a:solidFill>
              <a:srgbClr val="ffffff"/>
            </a:solidFill>
            <a:round/>
          </a:ln>
        </p:spPr>
      </p:pic>
    </p:spTree>
  </p:cSld>
  <mc:AlternateContent>
    <mc:Choice Requires="p14">
      <p:transition spd="slow" p14:dur="2000"/>
    </mc:Choice>
    <mc:Fallback>
      <p:transition spd="slow"/>
    </mc:Fallback>
  </mc:AlternateContent>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4" name="CustomShape 1"/>
          <p:cNvSpPr/>
          <p:nvPr/>
        </p:nvSpPr>
        <p:spPr>
          <a:xfrm>
            <a:off x="-12240" y="-12240"/>
            <a:ext cx="12311640" cy="6868800"/>
          </a:xfrm>
          <a:prstGeom prst="rect">
            <a:avLst/>
          </a:prstGeom>
          <a:solidFill>
            <a:srgbClr val="0521ff"/>
          </a:solidFill>
          <a:ln w="9360">
            <a:solidFill>
              <a:srgbClr val="0521ff"/>
            </a:solidFill>
            <a:round/>
          </a:ln>
        </p:spPr>
        <p:style>
          <a:lnRef idx="0"/>
          <a:fillRef idx="0"/>
          <a:effectRef idx="0"/>
          <a:fontRef idx="minor"/>
        </p:style>
      </p:sp>
      <p:sp>
        <p:nvSpPr>
          <p:cNvPr id="95" name="CustomShape 2"/>
          <p:cNvSpPr/>
          <p:nvPr/>
        </p:nvSpPr>
        <p:spPr>
          <a:xfrm>
            <a:off x="-12240" y="0"/>
            <a:ext cx="832680" cy="6856920"/>
          </a:xfrm>
          <a:prstGeom prst="rect">
            <a:avLst/>
          </a:prstGeom>
          <a:solidFill>
            <a:srgbClr val="0a0d4a"/>
          </a:solidFill>
          <a:ln w="9360">
            <a:solidFill>
              <a:srgbClr val="0a0d4a"/>
            </a:solidFill>
            <a:round/>
          </a:ln>
        </p:spPr>
        <p:style>
          <a:lnRef idx="0"/>
          <a:fillRef idx="0"/>
          <a:effectRef idx="0"/>
          <a:fontRef idx="minor"/>
        </p:style>
      </p:sp>
      <p:sp>
        <p:nvSpPr>
          <p:cNvPr id="96" name="CustomShape 3"/>
          <p:cNvSpPr/>
          <p:nvPr/>
        </p:nvSpPr>
        <p:spPr>
          <a:xfrm>
            <a:off x="265680" y="241560"/>
            <a:ext cx="11659320" cy="6366960"/>
          </a:xfrm>
          <a:prstGeom prst="rect">
            <a:avLst/>
          </a:prstGeom>
          <a:solidFill>
            <a:srgbClr val="ffffff"/>
          </a:solidFill>
          <a:ln w="9360">
            <a:solidFill>
              <a:srgbClr val="ffffff"/>
            </a:solidFill>
            <a:round/>
          </a:ln>
        </p:spPr>
        <p:style>
          <a:lnRef idx="0"/>
          <a:fillRef idx="0"/>
          <a:effectRef idx="0"/>
          <a:fontRef idx="minor"/>
        </p:style>
      </p:sp>
      <p:sp>
        <p:nvSpPr>
          <p:cNvPr id="97" name="CustomShape 4"/>
          <p:cNvSpPr/>
          <p:nvPr/>
        </p:nvSpPr>
        <p:spPr>
          <a:xfrm>
            <a:off x="495360" y="640440"/>
            <a:ext cx="11255040" cy="1013760"/>
          </a:xfrm>
          <a:prstGeom prst="rect">
            <a:avLst/>
          </a:prstGeom>
          <a:noFill/>
          <a:ln>
            <a:noFill/>
          </a:ln>
        </p:spPr>
        <p:style>
          <a:lnRef idx="0"/>
          <a:fillRef idx="0"/>
          <a:effectRef idx="0"/>
          <a:fontRef idx="minor"/>
        </p:style>
        <p:txBody>
          <a:bodyPr lIns="122040" rIns="122040" tIns="122040" bIns="122040">
            <a:noAutofit/>
          </a:bodyPr>
          <a:p>
            <a:pPr>
              <a:lnSpc>
                <a:spcPct val="100000"/>
              </a:lnSpc>
            </a:pPr>
            <a:r>
              <a:rPr b="0" i="1" lang="en-US" sz="3200" spc="-1" strike="noStrike">
                <a:solidFill>
                  <a:srgbClr val="0a0d4a"/>
                </a:solidFill>
                <a:latin typeface="Work Sans"/>
                <a:ea typeface="Work Sans"/>
              </a:rPr>
              <a:t>Consistency between measures in the Recovery Plans and the National Energy and Climate Plans (NECPs)</a:t>
            </a:r>
            <a:endParaRPr b="0" lang="en-GB" sz="3200" spc="-1" strike="noStrike">
              <a:latin typeface="Arial"/>
            </a:endParaRPr>
          </a:p>
          <a:p>
            <a:pPr>
              <a:lnSpc>
                <a:spcPct val="100000"/>
              </a:lnSpc>
            </a:pPr>
            <a:endParaRPr b="0" lang="en-GB" sz="3200" spc="-1" strike="noStrike">
              <a:latin typeface="Arial"/>
            </a:endParaRPr>
          </a:p>
          <a:p>
            <a:pPr>
              <a:lnSpc>
                <a:spcPct val="100000"/>
              </a:lnSpc>
            </a:pPr>
            <a:endParaRPr b="0" lang="en-GB" sz="3200" spc="-1" strike="noStrike">
              <a:latin typeface="Arial"/>
            </a:endParaRPr>
          </a:p>
        </p:txBody>
      </p:sp>
      <p:sp>
        <p:nvSpPr>
          <p:cNvPr id="98" name="CustomShape 5"/>
          <p:cNvSpPr/>
          <p:nvPr/>
        </p:nvSpPr>
        <p:spPr>
          <a:xfrm>
            <a:off x="1429200" y="3145320"/>
            <a:ext cx="245160" cy="491400"/>
          </a:xfrm>
          <a:prstGeom prst="rect">
            <a:avLst/>
          </a:prstGeom>
          <a:noFill/>
          <a:ln>
            <a:noFill/>
          </a:ln>
        </p:spPr>
        <p:style>
          <a:lnRef idx="0"/>
          <a:fillRef idx="0"/>
          <a:effectRef idx="0"/>
          <a:fontRef idx="minor"/>
        </p:style>
      </p:sp>
      <p:sp>
        <p:nvSpPr>
          <p:cNvPr id="99" name="CustomShape 6"/>
          <p:cNvSpPr/>
          <p:nvPr/>
        </p:nvSpPr>
        <p:spPr>
          <a:xfrm>
            <a:off x="495360" y="2149560"/>
            <a:ext cx="10663560" cy="4479120"/>
          </a:xfrm>
          <a:prstGeom prst="rect">
            <a:avLst/>
          </a:prstGeom>
          <a:noFill/>
          <a:ln w="12600">
            <a:noFill/>
          </a:ln>
        </p:spPr>
        <p:style>
          <a:lnRef idx="0"/>
          <a:fillRef idx="0"/>
          <a:effectRef idx="0"/>
          <a:fontRef idx="minor"/>
        </p:style>
        <p:txBody>
          <a:bodyPr lIns="45720" rIns="45720" tIns="45000" bIns="45000">
            <a:spAutoFit/>
          </a:bodyPr>
          <a:p>
            <a:pPr marL="343080" indent="-342000">
              <a:lnSpc>
                <a:spcPct val="100000"/>
              </a:lnSpc>
              <a:buClr>
                <a:srgbClr val="ff0000"/>
              </a:buClr>
              <a:buFont typeface="StarSymbol"/>
              <a:buAutoNum type="arabicPeriod"/>
            </a:pPr>
            <a:r>
              <a:rPr b="0" lang="en-US" sz="1800" spc="-1" strike="noStrike">
                <a:solidFill>
                  <a:srgbClr val="000000"/>
                </a:solidFill>
                <a:latin typeface="Work Sans"/>
                <a:ea typeface="Calibri"/>
              </a:rPr>
              <a:t>Your National Energy and Climate Plan was submitted last year and the European Commission gave its final assessment in September 2020. </a:t>
            </a:r>
            <a:r>
              <a:rPr b="0" lang="en-US" sz="1800" spc="-1" strike="noStrike" u="sng">
                <a:solidFill>
                  <a:srgbClr val="000000"/>
                </a:solidFill>
                <a:uFillTx/>
                <a:latin typeface="Work Sans"/>
                <a:ea typeface="Calibri"/>
              </a:rPr>
              <a:t>The final assessment was very critical!</a:t>
            </a:r>
            <a:endParaRPr b="0" lang="en-GB" sz="1800" spc="-1" strike="noStrike">
              <a:latin typeface="Arial"/>
            </a:endParaRPr>
          </a:p>
          <a:p>
            <a:pPr marL="343080" indent="-342000">
              <a:lnSpc>
                <a:spcPct val="100000"/>
              </a:lnSpc>
              <a:buClr>
                <a:srgbClr val="ff0000"/>
              </a:buClr>
              <a:buFont typeface="StarSymbol"/>
              <a:buAutoNum type="arabicPeriod"/>
            </a:pPr>
            <a:r>
              <a:rPr b="0" lang="en-US" sz="1800" spc="-1" strike="noStrike">
                <a:solidFill>
                  <a:srgbClr val="000000"/>
                </a:solidFill>
                <a:latin typeface="Work Sans"/>
                <a:ea typeface="Calibri"/>
              </a:rPr>
              <a:t>Are the measures for </a:t>
            </a:r>
            <a:r>
              <a:rPr b="1" lang="en-US" sz="1800" spc="-1" strike="noStrike">
                <a:solidFill>
                  <a:srgbClr val="000000"/>
                </a:solidFill>
                <a:latin typeface="Work Sans"/>
                <a:ea typeface="Calibri"/>
              </a:rPr>
              <a:t>transport, buildings and agriculture </a:t>
            </a:r>
            <a:r>
              <a:rPr b="0" lang="en-US" sz="1800" spc="-1" strike="noStrike">
                <a:solidFill>
                  <a:srgbClr val="000000"/>
                </a:solidFill>
                <a:latin typeface="Work Sans"/>
                <a:ea typeface="Calibri"/>
              </a:rPr>
              <a:t>contained in the NECP consistent with the measures in the Recovery Plan? Are the measures in the RPs additional to those of the NECPs?</a:t>
            </a:r>
            <a:endParaRPr b="0" lang="en-GB" sz="1800" spc="-1" strike="noStrike">
              <a:latin typeface="Arial"/>
            </a:endParaRPr>
          </a:p>
          <a:p>
            <a:pPr lvl="2" marL="648000" indent="-215280">
              <a:lnSpc>
                <a:spcPct val="100000"/>
              </a:lnSpc>
              <a:buClr>
                <a:srgbClr val="000000"/>
              </a:buClr>
              <a:buSzPct val="45000"/>
              <a:buFont typeface="Wingdings" charset="2"/>
              <a:buChar char=""/>
            </a:pPr>
            <a:r>
              <a:rPr b="0" lang="en-US" sz="1800" spc="-1" strike="noStrike">
                <a:solidFill>
                  <a:srgbClr val="000000"/>
                </a:solidFill>
                <a:latin typeface="Work Sans"/>
                <a:ea typeface="Calibri"/>
              </a:rPr>
              <a:t>for transport are quite consistent;</a:t>
            </a:r>
            <a:endParaRPr b="0" lang="en-GB" sz="1800" spc="-1" strike="noStrike">
              <a:latin typeface="Arial"/>
            </a:endParaRPr>
          </a:p>
          <a:p>
            <a:pPr lvl="2" marL="648000" indent="-215280">
              <a:lnSpc>
                <a:spcPct val="100000"/>
              </a:lnSpc>
              <a:buClr>
                <a:srgbClr val="000000"/>
              </a:buClr>
              <a:buSzPct val="45000"/>
              <a:buFont typeface="Wingdings" charset="2"/>
              <a:buChar char=""/>
            </a:pPr>
            <a:r>
              <a:rPr b="0" lang="en-US" sz="1800" spc="-1" strike="noStrike">
                <a:solidFill>
                  <a:srgbClr val="000000"/>
                </a:solidFill>
                <a:latin typeface="Work Sans"/>
                <a:ea typeface="Calibri"/>
              </a:rPr>
              <a:t>For buildings are partially consistent;</a:t>
            </a:r>
            <a:endParaRPr b="0" lang="en-GB" sz="1800" spc="-1" strike="noStrike">
              <a:latin typeface="Arial"/>
            </a:endParaRPr>
          </a:p>
          <a:p>
            <a:pPr lvl="2" marL="648000" indent="-215280">
              <a:lnSpc>
                <a:spcPct val="100000"/>
              </a:lnSpc>
              <a:buClr>
                <a:srgbClr val="000000"/>
              </a:buClr>
              <a:buSzPct val="45000"/>
              <a:buFont typeface="Wingdings" charset="2"/>
              <a:buChar char=""/>
            </a:pPr>
            <a:r>
              <a:rPr b="0" lang="en-US" sz="1800" spc="-1" strike="noStrike">
                <a:solidFill>
                  <a:srgbClr val="000000"/>
                </a:solidFill>
                <a:latin typeface="Work Sans"/>
                <a:ea typeface="Calibri"/>
              </a:rPr>
              <a:t>There no agriculture measures in the NECP.</a:t>
            </a:r>
            <a:endParaRPr b="0" lang="en-GB" sz="1800" spc="-1" strike="noStrike">
              <a:latin typeface="Arial"/>
            </a:endParaRPr>
          </a:p>
          <a:p>
            <a:pPr>
              <a:lnSpc>
                <a:spcPct val="100000"/>
              </a:lnSpc>
            </a:pPr>
            <a:endParaRPr b="0" lang="en-GB" sz="1800" spc="-1" strike="noStrike">
              <a:latin typeface="Arial"/>
            </a:endParaRPr>
          </a:p>
          <a:p>
            <a:pPr>
              <a:lnSpc>
                <a:spcPct val="100000"/>
              </a:lnSpc>
            </a:pPr>
            <a:r>
              <a:rPr b="1" i="1" lang="en-US" sz="1800" spc="-1" strike="noStrike">
                <a:solidFill>
                  <a:srgbClr val="000000"/>
                </a:solidFill>
                <a:latin typeface="Work Sans"/>
                <a:ea typeface="Calibri"/>
              </a:rPr>
              <a:t>Commitments to Policy Reforms – Use of fiscal instruments</a:t>
            </a:r>
            <a:endParaRPr b="0" lang="en-GB" sz="1800" spc="-1" strike="noStrike">
              <a:latin typeface="Arial"/>
            </a:endParaRPr>
          </a:p>
          <a:p>
            <a:pPr>
              <a:lnSpc>
                <a:spcPct val="100000"/>
              </a:lnSpc>
            </a:pPr>
            <a:endParaRPr b="0" lang="en-GB" sz="1800" spc="-1" strike="noStrike">
              <a:latin typeface="Arial"/>
            </a:endParaRPr>
          </a:p>
          <a:p>
            <a:pPr marL="343080" indent="-342000">
              <a:lnSpc>
                <a:spcPct val="100000"/>
              </a:lnSpc>
              <a:buClr>
                <a:srgbClr val="000000"/>
              </a:buClr>
              <a:buFont typeface="StarSymbol"/>
              <a:buAutoNum type="arabicPeriod"/>
            </a:pPr>
            <a:r>
              <a:rPr b="0" lang="en-US" sz="1800" spc="-1" strike="noStrike">
                <a:solidFill>
                  <a:srgbClr val="000000"/>
                </a:solidFill>
                <a:latin typeface="Work Sans"/>
                <a:ea typeface="Times New Roman"/>
              </a:rPr>
              <a:t>Are fiscal instruments such as carbon taxes or green taxation part of the toolbox of measures in the Recovery Plan – and if so, which? NO</a:t>
            </a:r>
            <a:endParaRPr b="0" lang="en-GB" sz="1800" spc="-1" strike="noStrike">
              <a:latin typeface="Arial"/>
            </a:endParaRPr>
          </a:p>
          <a:p>
            <a:pPr marL="343080" indent="-342000">
              <a:lnSpc>
                <a:spcPct val="100000"/>
              </a:lnSpc>
              <a:buClr>
                <a:srgbClr val="000000"/>
              </a:buClr>
              <a:buFont typeface="StarSymbol"/>
              <a:buAutoNum type="arabicPeriod"/>
            </a:pPr>
            <a:r>
              <a:rPr b="0" lang="en-US" sz="1800" spc="-1" strike="noStrike">
                <a:solidFill>
                  <a:srgbClr val="000000"/>
                </a:solidFill>
                <a:latin typeface="Work Sans"/>
                <a:ea typeface="Times New Roman"/>
              </a:rPr>
              <a:t>Are there any commitments to reform environmental harmful subsidies – if so, which? NO </a:t>
            </a:r>
            <a:endParaRPr b="0" lang="en-GB" sz="1800" spc="-1" strike="noStrike">
              <a:latin typeface="Arial"/>
            </a:endParaRPr>
          </a:p>
          <a:p>
            <a:pPr>
              <a:lnSpc>
                <a:spcPct val="100000"/>
              </a:lnSpc>
            </a:pPr>
            <a:endParaRPr b="0" lang="en-GB" sz="1800" spc="-1" strike="noStrike">
              <a:latin typeface="Arial"/>
            </a:endParaRPr>
          </a:p>
          <a:p>
            <a:pPr>
              <a:lnSpc>
                <a:spcPct val="100000"/>
              </a:lnSpc>
            </a:pPr>
            <a:endParaRPr b="0" lang="en-GB" sz="1800" spc="-1" strike="noStrike">
              <a:latin typeface="Arial"/>
            </a:endParaRPr>
          </a:p>
        </p:txBody>
      </p:sp>
      <p:pic>
        <p:nvPicPr>
          <p:cNvPr id="100" name="Google Shape;69;p14" descr=""/>
          <p:cNvPicPr/>
          <p:nvPr/>
        </p:nvPicPr>
        <p:blipFill>
          <a:blip r:embed="rId1"/>
          <a:stretch/>
        </p:blipFill>
        <p:spPr>
          <a:xfrm>
            <a:off x="10391040" y="5478480"/>
            <a:ext cx="1402560" cy="1013760"/>
          </a:xfrm>
          <a:prstGeom prst="rect">
            <a:avLst/>
          </a:prstGeom>
          <a:ln w="9360">
            <a:solidFill>
              <a:srgbClr val="ffffff"/>
            </a:solidFill>
            <a:round/>
          </a:ln>
        </p:spPr>
      </p:pic>
      <p:pic>
        <p:nvPicPr>
          <p:cNvPr id="101" name="Google Shape;70;p14" descr=""/>
          <p:cNvPicPr/>
          <p:nvPr/>
        </p:nvPicPr>
        <p:blipFill>
          <a:blip r:embed="rId2"/>
          <a:srcRect l="14302" t="15607" r="13822" b="12683"/>
          <a:stretch/>
        </p:blipFill>
        <p:spPr>
          <a:xfrm>
            <a:off x="8897760" y="5786640"/>
            <a:ext cx="1402560" cy="705600"/>
          </a:xfrm>
          <a:prstGeom prst="rect">
            <a:avLst/>
          </a:prstGeom>
          <a:ln w="9360">
            <a:solidFill>
              <a:srgbClr val="ffffff"/>
            </a:solidFill>
            <a:round/>
          </a:ln>
        </p:spPr>
      </p:pic>
    </p:spTree>
  </p:cSld>
  <mc:AlternateContent>
    <mc:Choice Requires="p14">
      <p:transition spd="slow" p14:dur="2000"/>
    </mc:Choice>
    <mc:Fallback>
      <p:transition spd="slow"/>
    </mc:Fallback>
  </mc:AlternateContent>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02" name="CustomShape 1"/>
          <p:cNvSpPr/>
          <p:nvPr/>
        </p:nvSpPr>
        <p:spPr>
          <a:xfrm>
            <a:off x="-12240" y="-12240"/>
            <a:ext cx="12311640" cy="6868800"/>
          </a:xfrm>
          <a:prstGeom prst="rect">
            <a:avLst/>
          </a:prstGeom>
          <a:solidFill>
            <a:srgbClr val="0521ff"/>
          </a:solidFill>
          <a:ln w="9360">
            <a:solidFill>
              <a:srgbClr val="0521ff"/>
            </a:solidFill>
            <a:round/>
          </a:ln>
        </p:spPr>
        <p:style>
          <a:lnRef idx="0"/>
          <a:fillRef idx="0"/>
          <a:effectRef idx="0"/>
          <a:fontRef idx="minor"/>
        </p:style>
      </p:sp>
      <p:sp>
        <p:nvSpPr>
          <p:cNvPr id="103" name="CustomShape 2"/>
          <p:cNvSpPr/>
          <p:nvPr/>
        </p:nvSpPr>
        <p:spPr>
          <a:xfrm>
            <a:off x="-12240" y="0"/>
            <a:ext cx="832680" cy="6856920"/>
          </a:xfrm>
          <a:prstGeom prst="rect">
            <a:avLst/>
          </a:prstGeom>
          <a:solidFill>
            <a:srgbClr val="0a0d4a"/>
          </a:solidFill>
          <a:ln w="9360">
            <a:solidFill>
              <a:srgbClr val="0a0d4a"/>
            </a:solidFill>
            <a:round/>
          </a:ln>
        </p:spPr>
        <p:style>
          <a:lnRef idx="0"/>
          <a:fillRef idx="0"/>
          <a:effectRef idx="0"/>
          <a:fontRef idx="minor"/>
        </p:style>
      </p:sp>
      <p:sp>
        <p:nvSpPr>
          <p:cNvPr id="104" name="CustomShape 3"/>
          <p:cNvSpPr/>
          <p:nvPr/>
        </p:nvSpPr>
        <p:spPr>
          <a:xfrm>
            <a:off x="265680" y="241560"/>
            <a:ext cx="11659320" cy="6366960"/>
          </a:xfrm>
          <a:prstGeom prst="rect">
            <a:avLst/>
          </a:prstGeom>
          <a:solidFill>
            <a:srgbClr val="ffffff"/>
          </a:solidFill>
          <a:ln w="9360">
            <a:solidFill>
              <a:srgbClr val="ffffff"/>
            </a:solidFill>
            <a:round/>
          </a:ln>
        </p:spPr>
        <p:style>
          <a:lnRef idx="0"/>
          <a:fillRef idx="0"/>
          <a:effectRef idx="0"/>
          <a:fontRef idx="minor"/>
        </p:style>
      </p:sp>
      <p:sp>
        <p:nvSpPr>
          <p:cNvPr id="105" name="CustomShape 4"/>
          <p:cNvSpPr/>
          <p:nvPr/>
        </p:nvSpPr>
        <p:spPr>
          <a:xfrm>
            <a:off x="495360" y="640440"/>
            <a:ext cx="11255040" cy="1013760"/>
          </a:xfrm>
          <a:prstGeom prst="rect">
            <a:avLst/>
          </a:prstGeom>
          <a:noFill/>
          <a:ln>
            <a:noFill/>
          </a:ln>
        </p:spPr>
        <p:style>
          <a:lnRef idx="0"/>
          <a:fillRef idx="0"/>
          <a:effectRef idx="0"/>
          <a:fontRef idx="minor"/>
        </p:style>
        <p:txBody>
          <a:bodyPr lIns="122040" rIns="122040" tIns="122040" bIns="122040">
            <a:noAutofit/>
          </a:bodyPr>
          <a:p>
            <a:pPr>
              <a:lnSpc>
                <a:spcPct val="100000"/>
              </a:lnSpc>
            </a:pPr>
            <a:r>
              <a:rPr b="0" i="1" lang="en-US" sz="3200" spc="-1" strike="noStrike">
                <a:solidFill>
                  <a:srgbClr val="0a0d4a"/>
                </a:solidFill>
                <a:latin typeface="Work Sans"/>
                <a:ea typeface="Work Sans"/>
              </a:rPr>
              <a:t>Consistency between measures in the Recovery Plans and the National Energy and Climate Plans (NECPs)</a:t>
            </a:r>
            <a:endParaRPr b="0" lang="en-GB" sz="3200" spc="-1" strike="noStrike">
              <a:latin typeface="Arial"/>
            </a:endParaRPr>
          </a:p>
          <a:p>
            <a:pPr>
              <a:lnSpc>
                <a:spcPct val="100000"/>
              </a:lnSpc>
            </a:pPr>
            <a:endParaRPr b="0" lang="en-GB" sz="3200" spc="-1" strike="noStrike">
              <a:latin typeface="Arial"/>
            </a:endParaRPr>
          </a:p>
          <a:p>
            <a:pPr>
              <a:lnSpc>
                <a:spcPct val="100000"/>
              </a:lnSpc>
            </a:pPr>
            <a:endParaRPr b="0" lang="en-GB" sz="3200" spc="-1" strike="noStrike">
              <a:latin typeface="Arial"/>
            </a:endParaRPr>
          </a:p>
        </p:txBody>
      </p:sp>
      <p:sp>
        <p:nvSpPr>
          <p:cNvPr id="106" name="CustomShape 5"/>
          <p:cNvSpPr/>
          <p:nvPr/>
        </p:nvSpPr>
        <p:spPr>
          <a:xfrm>
            <a:off x="1429200" y="3145320"/>
            <a:ext cx="245160" cy="491400"/>
          </a:xfrm>
          <a:prstGeom prst="rect">
            <a:avLst/>
          </a:prstGeom>
          <a:noFill/>
          <a:ln>
            <a:noFill/>
          </a:ln>
        </p:spPr>
        <p:style>
          <a:lnRef idx="0"/>
          <a:fillRef idx="0"/>
          <a:effectRef idx="0"/>
          <a:fontRef idx="minor"/>
        </p:style>
      </p:sp>
      <p:sp>
        <p:nvSpPr>
          <p:cNvPr id="107" name="CustomShape 6"/>
          <p:cNvSpPr/>
          <p:nvPr/>
        </p:nvSpPr>
        <p:spPr>
          <a:xfrm>
            <a:off x="504000" y="1872000"/>
            <a:ext cx="10663560" cy="4479120"/>
          </a:xfrm>
          <a:prstGeom prst="rect">
            <a:avLst/>
          </a:prstGeom>
          <a:noFill/>
          <a:ln w="12600">
            <a:noFill/>
          </a:ln>
        </p:spPr>
        <p:style>
          <a:lnRef idx="0"/>
          <a:fillRef idx="0"/>
          <a:effectRef idx="0"/>
          <a:fontRef idx="minor"/>
        </p:style>
        <p:txBody>
          <a:bodyPr lIns="45720" rIns="45720" tIns="45000" bIns="45000">
            <a:spAutoFit/>
          </a:bodyPr>
          <a:p>
            <a:pPr marL="343080" indent="-342000">
              <a:lnSpc>
                <a:spcPct val="100000"/>
              </a:lnSpc>
              <a:buClr>
                <a:srgbClr val="ff0000"/>
              </a:buClr>
              <a:buFont typeface="StarSymbol"/>
              <a:buAutoNum type="arabicPeriod"/>
            </a:pPr>
            <a:r>
              <a:rPr b="0" lang="en-US" sz="1800" spc="-1" strike="noStrike">
                <a:solidFill>
                  <a:srgbClr val="000000"/>
                </a:solidFill>
                <a:latin typeface="Work Sans"/>
                <a:ea typeface="Times New Roman"/>
              </a:rPr>
              <a:t> </a:t>
            </a:r>
            <a:endParaRPr b="0" lang="en-GB" sz="1800" spc="-1" strike="noStrike">
              <a:latin typeface="Arial"/>
            </a:endParaRPr>
          </a:p>
          <a:p>
            <a:pPr>
              <a:lnSpc>
                <a:spcPct val="100000"/>
              </a:lnSpc>
            </a:pPr>
            <a:endParaRPr b="0" lang="en-GB" sz="1800" spc="-1" strike="noStrike">
              <a:latin typeface="Arial"/>
            </a:endParaRPr>
          </a:p>
          <a:p>
            <a:pPr marL="285840" indent="-284760">
              <a:lnSpc>
                <a:spcPct val="100000"/>
              </a:lnSpc>
              <a:buClr>
                <a:srgbClr val="ff0000"/>
              </a:buClr>
              <a:buFont typeface="Arial"/>
              <a:buChar char="•"/>
            </a:pPr>
            <a:r>
              <a:rPr b="1" lang="en-US" sz="1800" spc="-1" strike="noStrike" u="sng">
                <a:solidFill>
                  <a:srgbClr val="000000"/>
                </a:solidFill>
                <a:uFillTx/>
                <a:latin typeface="Calibri"/>
                <a:ea typeface="Calibri"/>
              </a:rPr>
              <a:t>Your final recommendations for the way forwards</a:t>
            </a:r>
            <a:endParaRPr b="0" lang="en-GB" sz="1800" spc="-1" strike="noStrike">
              <a:latin typeface="Arial"/>
            </a:endParaRPr>
          </a:p>
          <a:p>
            <a:pPr lvl="1" marL="432000" indent="-215280">
              <a:lnSpc>
                <a:spcPct val="100000"/>
              </a:lnSpc>
              <a:buClr>
                <a:srgbClr val="000000"/>
              </a:buClr>
              <a:buSzPct val="45000"/>
              <a:buFont typeface="Wingdings" charset="2"/>
              <a:buChar char=""/>
            </a:pPr>
            <a:r>
              <a:rPr b="0" lang="en-US" sz="1800" spc="-1" strike="noStrike">
                <a:solidFill>
                  <a:srgbClr val="000000"/>
                </a:solidFill>
                <a:latin typeface="Calibri"/>
                <a:ea typeface="Calibri"/>
              </a:rPr>
              <a:t>Immediate reopening of the public consultations;</a:t>
            </a:r>
            <a:endParaRPr b="0" lang="en-GB" sz="1800" spc="-1" strike="noStrike">
              <a:latin typeface="Arial"/>
            </a:endParaRPr>
          </a:p>
          <a:p>
            <a:pPr lvl="1" marL="432000" indent="-215280">
              <a:lnSpc>
                <a:spcPct val="100000"/>
              </a:lnSpc>
              <a:buClr>
                <a:srgbClr val="000000"/>
              </a:buClr>
              <a:buSzPct val="45000"/>
              <a:buFont typeface="Wingdings" charset="2"/>
              <a:buChar char=""/>
            </a:pPr>
            <a:r>
              <a:rPr b="0" lang="en-US" sz="1800" spc="-1" strike="noStrike">
                <a:solidFill>
                  <a:srgbClr val="000000"/>
                </a:solidFill>
                <a:latin typeface="Calibri"/>
                <a:ea typeface="Calibri"/>
              </a:rPr>
              <a:t>Carrying out DNSH analyses for each project;</a:t>
            </a:r>
            <a:endParaRPr b="0" lang="en-GB" sz="1800" spc="-1" strike="noStrike">
              <a:latin typeface="Arial"/>
            </a:endParaRPr>
          </a:p>
          <a:p>
            <a:pPr lvl="1" marL="432000" indent="-215280">
              <a:lnSpc>
                <a:spcPct val="100000"/>
              </a:lnSpc>
              <a:buClr>
                <a:srgbClr val="000000"/>
              </a:buClr>
              <a:buSzPct val="45000"/>
              <a:buFont typeface="Wingdings" charset="2"/>
              <a:buChar char=""/>
            </a:pPr>
            <a:r>
              <a:rPr b="0" lang="en-US" sz="1800" spc="-1" strike="noStrike">
                <a:solidFill>
                  <a:srgbClr val="000000"/>
                </a:solidFill>
                <a:latin typeface="Calibri"/>
                <a:ea typeface="Calibri"/>
              </a:rPr>
              <a:t>Speed up with the Action plans within the National Development Programme 2030;</a:t>
            </a:r>
            <a:endParaRPr b="0" lang="en-GB" sz="1800" spc="-1" strike="noStrike">
              <a:latin typeface="Arial"/>
            </a:endParaRPr>
          </a:p>
          <a:p>
            <a:pPr lvl="1" marL="432000" indent="-215280">
              <a:lnSpc>
                <a:spcPct val="100000"/>
              </a:lnSpc>
              <a:buClr>
                <a:srgbClr val="000000"/>
              </a:buClr>
              <a:buSzPct val="45000"/>
              <a:buFont typeface="Wingdings" charset="2"/>
              <a:buChar char=""/>
            </a:pPr>
            <a:r>
              <a:rPr b="0" lang="en-US" sz="1800" spc="-1" strike="noStrike">
                <a:solidFill>
                  <a:srgbClr val="000000"/>
                </a:solidFill>
                <a:latin typeface="Calibri"/>
                <a:ea typeface="Calibri"/>
              </a:rPr>
              <a:t>Catching up momentum and introducing a synchronised system of green taxation on the basis of the existing separate green taxes</a:t>
            </a:r>
            <a:endParaRPr b="0" lang="en-GB" sz="1800" spc="-1" strike="noStrike">
              <a:latin typeface="Arial"/>
            </a:endParaRPr>
          </a:p>
          <a:p>
            <a:pPr lvl="1" marL="432000" indent="-215280">
              <a:lnSpc>
                <a:spcPct val="100000"/>
              </a:lnSpc>
              <a:buClr>
                <a:srgbClr val="000000"/>
              </a:buClr>
              <a:buSzPct val="45000"/>
              <a:buFont typeface="Wingdings" charset="2"/>
              <a:buChar char=""/>
            </a:pPr>
            <a:r>
              <a:rPr b="0" lang="en-US" sz="1800" spc="-1" strike="noStrike">
                <a:solidFill>
                  <a:srgbClr val="000000"/>
                </a:solidFill>
                <a:latin typeface="Calibri"/>
                <a:ea typeface="Calibri"/>
              </a:rPr>
              <a:t>Including integrated approach as must in the EE in building sector;</a:t>
            </a:r>
            <a:endParaRPr b="0" lang="en-GB" sz="1800" spc="-1" strike="noStrike">
              <a:latin typeface="Arial"/>
            </a:endParaRPr>
          </a:p>
          <a:p>
            <a:pPr lvl="1" marL="432000" indent="-215280">
              <a:lnSpc>
                <a:spcPct val="100000"/>
              </a:lnSpc>
              <a:buClr>
                <a:srgbClr val="000000"/>
              </a:buClr>
              <a:buSzPct val="45000"/>
              <a:buFont typeface="Wingdings" charset="2"/>
              <a:buChar char=""/>
            </a:pPr>
            <a:r>
              <a:rPr b="0" lang="en-US" sz="1800" spc="-1" strike="noStrike">
                <a:solidFill>
                  <a:srgbClr val="000000"/>
                </a:solidFill>
                <a:latin typeface="Calibri"/>
                <a:ea typeface="Calibri"/>
              </a:rPr>
              <a:t>Devoting 100% of the “transport connection” funding for railroads, while securing own sources for Sofia metro extention.</a:t>
            </a:r>
            <a:endParaRPr b="0" lang="en-GB" sz="1800" spc="-1" strike="noStrike">
              <a:latin typeface="Arial"/>
            </a:endParaRPr>
          </a:p>
          <a:p>
            <a:pPr lvl="1" marL="432000" indent="-215280">
              <a:lnSpc>
                <a:spcPct val="100000"/>
              </a:lnSpc>
              <a:buClr>
                <a:srgbClr val="000000"/>
              </a:buClr>
              <a:buSzPct val="45000"/>
              <a:buFont typeface="Wingdings" charset="2"/>
              <a:buChar char=""/>
            </a:pPr>
            <a:r>
              <a:rPr b="0" lang="en-US" sz="1800" spc="-1" strike="noStrike">
                <a:solidFill>
                  <a:srgbClr val="000000"/>
                </a:solidFill>
                <a:latin typeface="Calibri"/>
                <a:ea typeface="Calibri"/>
              </a:rPr>
              <a:t>Involving nature protection groups and experts in re-designing of the sub-components for Biodiversity and Agriculture in order to reach a coherent, climate-friendly and environmentally oriented approach to both.</a:t>
            </a:r>
            <a:endParaRPr b="0" lang="en-GB" sz="1800" spc="-1" strike="noStrike">
              <a:latin typeface="Arial"/>
            </a:endParaRPr>
          </a:p>
          <a:p>
            <a:pPr>
              <a:lnSpc>
                <a:spcPct val="100000"/>
              </a:lnSpc>
            </a:pPr>
            <a:endParaRPr b="0" lang="en-GB" sz="1800" spc="-1" strike="noStrike">
              <a:latin typeface="Arial"/>
            </a:endParaRPr>
          </a:p>
          <a:p>
            <a:pPr>
              <a:lnSpc>
                <a:spcPct val="100000"/>
              </a:lnSpc>
            </a:pPr>
            <a:endParaRPr b="0" lang="en-GB" sz="1800" spc="-1" strike="noStrike">
              <a:latin typeface="Arial"/>
            </a:endParaRPr>
          </a:p>
          <a:p>
            <a:pPr>
              <a:lnSpc>
                <a:spcPct val="100000"/>
              </a:lnSpc>
            </a:pPr>
            <a:endParaRPr b="0" lang="en-GB" sz="1800" spc="-1" strike="noStrike">
              <a:latin typeface="Arial"/>
            </a:endParaRPr>
          </a:p>
        </p:txBody>
      </p:sp>
      <p:pic>
        <p:nvPicPr>
          <p:cNvPr id="108" name="Google Shape;69;p14_3" descr=""/>
          <p:cNvPicPr/>
          <p:nvPr/>
        </p:nvPicPr>
        <p:blipFill>
          <a:blip r:embed="rId1"/>
          <a:stretch/>
        </p:blipFill>
        <p:spPr>
          <a:xfrm>
            <a:off x="10391040" y="5478480"/>
            <a:ext cx="1402560" cy="1013760"/>
          </a:xfrm>
          <a:prstGeom prst="rect">
            <a:avLst/>
          </a:prstGeom>
          <a:ln w="9360">
            <a:solidFill>
              <a:srgbClr val="ffffff"/>
            </a:solidFill>
            <a:round/>
          </a:ln>
        </p:spPr>
      </p:pic>
      <p:pic>
        <p:nvPicPr>
          <p:cNvPr id="109" name="Google Shape;70;p14_3" descr=""/>
          <p:cNvPicPr/>
          <p:nvPr/>
        </p:nvPicPr>
        <p:blipFill>
          <a:blip r:embed="rId2"/>
          <a:srcRect l="14302" t="15607" r="13822" b="12683"/>
          <a:stretch/>
        </p:blipFill>
        <p:spPr>
          <a:xfrm>
            <a:off x="8897760" y="5786640"/>
            <a:ext cx="1402560" cy="705600"/>
          </a:xfrm>
          <a:prstGeom prst="rect">
            <a:avLst/>
          </a:prstGeom>
          <a:ln w="9360">
            <a:solidFill>
              <a:srgbClr val="ffffff"/>
            </a:solidFill>
            <a:round/>
          </a:ln>
        </p:spPr>
      </p:pic>
    </p:spTree>
  </p:cSld>
  <mc:AlternateContent>
    <mc:Choice Requires="p14">
      <p:transition spd="slow" p14:dur="2000"/>
    </mc:Choice>
    <mc:Fallback>
      <p:transition spd="slow"/>
    </mc:Fallback>
  </mc:AlternateContent>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110" name="CustomShape 1"/>
          <p:cNvSpPr/>
          <p:nvPr/>
        </p:nvSpPr>
        <p:spPr>
          <a:xfrm>
            <a:off x="-12240" y="-12240"/>
            <a:ext cx="12263400" cy="6868800"/>
          </a:xfrm>
          <a:prstGeom prst="rect">
            <a:avLst/>
          </a:prstGeom>
          <a:solidFill>
            <a:srgbClr val="0521ff"/>
          </a:solidFill>
          <a:ln w="9360">
            <a:solidFill>
              <a:srgbClr val="0521ff"/>
            </a:solidFill>
            <a:round/>
          </a:ln>
        </p:spPr>
        <p:style>
          <a:lnRef idx="0"/>
          <a:fillRef idx="0"/>
          <a:effectRef idx="0"/>
          <a:fontRef idx="minor"/>
        </p:style>
      </p:sp>
      <p:sp>
        <p:nvSpPr>
          <p:cNvPr id="111" name="CustomShape 2"/>
          <p:cNvSpPr/>
          <p:nvPr/>
        </p:nvSpPr>
        <p:spPr>
          <a:xfrm>
            <a:off x="-12240" y="0"/>
            <a:ext cx="832680" cy="6856920"/>
          </a:xfrm>
          <a:prstGeom prst="rect">
            <a:avLst/>
          </a:prstGeom>
          <a:solidFill>
            <a:srgbClr val="0a0d4a"/>
          </a:solidFill>
          <a:ln w="9360">
            <a:solidFill>
              <a:srgbClr val="0a0d4a"/>
            </a:solidFill>
            <a:round/>
          </a:ln>
        </p:spPr>
        <p:style>
          <a:lnRef idx="0"/>
          <a:fillRef idx="0"/>
          <a:effectRef idx="0"/>
          <a:fontRef idx="minor"/>
        </p:style>
      </p:sp>
      <p:sp>
        <p:nvSpPr>
          <p:cNvPr id="112" name="CustomShape 3"/>
          <p:cNvSpPr/>
          <p:nvPr/>
        </p:nvSpPr>
        <p:spPr>
          <a:xfrm>
            <a:off x="265680" y="245160"/>
            <a:ext cx="11659320" cy="6366960"/>
          </a:xfrm>
          <a:prstGeom prst="rect">
            <a:avLst/>
          </a:prstGeom>
          <a:solidFill>
            <a:srgbClr val="ffffff"/>
          </a:solidFill>
          <a:ln w="9360">
            <a:solidFill>
              <a:srgbClr val="ffffff"/>
            </a:solidFill>
            <a:round/>
          </a:ln>
        </p:spPr>
        <p:style>
          <a:lnRef idx="0"/>
          <a:fillRef idx="0"/>
          <a:effectRef idx="0"/>
          <a:fontRef idx="minor"/>
        </p:style>
      </p:sp>
      <p:sp>
        <p:nvSpPr>
          <p:cNvPr id="113" name="CustomShape 4"/>
          <p:cNvSpPr/>
          <p:nvPr/>
        </p:nvSpPr>
        <p:spPr>
          <a:xfrm>
            <a:off x="576720" y="1607400"/>
            <a:ext cx="10058040" cy="2874600"/>
          </a:xfrm>
          <a:prstGeom prst="rect">
            <a:avLst/>
          </a:prstGeom>
          <a:noFill/>
          <a:ln>
            <a:noFill/>
          </a:ln>
        </p:spPr>
        <p:style>
          <a:lnRef idx="0"/>
          <a:fillRef idx="0"/>
          <a:effectRef idx="0"/>
          <a:fontRef idx="minor"/>
        </p:style>
        <p:txBody>
          <a:bodyPr lIns="122040" rIns="122040" tIns="122040" bIns="122040">
            <a:noAutofit/>
          </a:bodyPr>
          <a:p>
            <a:pPr>
              <a:lnSpc>
                <a:spcPct val="100000"/>
              </a:lnSpc>
            </a:pPr>
            <a:r>
              <a:rPr b="1" lang="en-US" sz="4400" spc="-1" strike="noStrike">
                <a:solidFill>
                  <a:srgbClr val="0a0d4a"/>
                </a:solidFill>
                <a:latin typeface="Work Sans"/>
                <a:ea typeface="Work Sans"/>
              </a:rPr>
              <a:t>Thank you </a:t>
            </a:r>
            <a:endParaRPr b="0" lang="en-GB" sz="4400" spc="-1" strike="noStrike">
              <a:latin typeface="Arial"/>
            </a:endParaRPr>
          </a:p>
          <a:p>
            <a:pPr>
              <a:lnSpc>
                <a:spcPct val="100000"/>
              </a:lnSpc>
            </a:pPr>
            <a:endParaRPr b="0" lang="en-GB" sz="4400" spc="-1" strike="noStrike">
              <a:latin typeface="Arial"/>
            </a:endParaRPr>
          </a:p>
          <a:p>
            <a:pPr algn="r">
              <a:lnSpc>
                <a:spcPct val="100000"/>
              </a:lnSpc>
            </a:pPr>
            <a:endParaRPr b="0" lang="en-GB" sz="4400" spc="-1" strike="noStrike">
              <a:latin typeface="Arial"/>
            </a:endParaRPr>
          </a:p>
          <a:p>
            <a:pPr algn="r">
              <a:lnSpc>
                <a:spcPct val="100000"/>
              </a:lnSpc>
            </a:pPr>
            <a:endParaRPr b="0" lang="en-GB" sz="4400" spc="-1" strike="noStrike">
              <a:latin typeface="Arial"/>
            </a:endParaRPr>
          </a:p>
        </p:txBody>
      </p:sp>
      <p:sp>
        <p:nvSpPr>
          <p:cNvPr id="114" name="CustomShape 5"/>
          <p:cNvSpPr/>
          <p:nvPr/>
        </p:nvSpPr>
        <p:spPr>
          <a:xfrm>
            <a:off x="708840" y="4241880"/>
            <a:ext cx="8390880" cy="1801080"/>
          </a:xfrm>
          <a:prstGeom prst="rect">
            <a:avLst/>
          </a:prstGeom>
          <a:noFill/>
          <a:ln>
            <a:noFill/>
          </a:ln>
        </p:spPr>
        <p:style>
          <a:lnRef idx="0"/>
          <a:fillRef idx="0"/>
          <a:effectRef idx="0"/>
          <a:fontRef idx="minor"/>
        </p:style>
        <p:txBody>
          <a:bodyPr lIns="122040" rIns="122040" tIns="122040" bIns="122040">
            <a:noAutofit/>
          </a:bodyPr>
          <a:p>
            <a:pPr>
              <a:lnSpc>
                <a:spcPct val="100000"/>
              </a:lnSpc>
            </a:pPr>
            <a:r>
              <a:rPr b="0" i="1" lang="en-US" sz="1800" spc="-1" strike="noStrike" u="sng">
                <a:solidFill>
                  <a:srgbClr val="0000ff"/>
                </a:solidFill>
                <a:uFillTx/>
                <a:latin typeface="Work Sans"/>
                <a:ea typeface="Work Sans"/>
                <a:hlinkClick r:id="rId1"/>
              </a:rPr>
              <a:t>y.georgiev@epi-bg.org</a:t>
            </a:r>
            <a:r>
              <a:rPr b="0" i="1" lang="en-US" sz="1800" spc="-1" strike="noStrike">
                <a:solidFill>
                  <a:srgbClr val="0a0d4a"/>
                </a:solidFill>
                <a:latin typeface="Work Sans"/>
                <a:ea typeface="Work Sans"/>
              </a:rPr>
              <a:t>  / </a:t>
            </a:r>
            <a:r>
              <a:rPr b="0" i="1" lang="en-US" sz="1800" spc="-1" strike="noStrike" u="sng">
                <a:solidFill>
                  <a:srgbClr val="0000ff"/>
                </a:solidFill>
                <a:uFillTx/>
                <a:latin typeface="Work Sans"/>
                <a:ea typeface="Work Sans"/>
                <a:hlinkClick r:id="rId2"/>
              </a:rPr>
              <a:t>kovachpetko@gmail.com</a:t>
            </a:r>
            <a:r>
              <a:rPr b="0" i="1" lang="en-US" sz="1800" spc="-1" strike="noStrike">
                <a:solidFill>
                  <a:srgbClr val="0a0d4a"/>
                </a:solidFill>
                <a:latin typeface="Work Sans"/>
                <a:ea typeface="Work Sans"/>
              </a:rPr>
              <a:t>  </a:t>
            </a:r>
            <a:endParaRPr b="0" lang="en-GB" sz="1800" spc="-1" strike="noStrike">
              <a:latin typeface="Arial"/>
            </a:endParaRPr>
          </a:p>
          <a:p>
            <a:pPr>
              <a:lnSpc>
                <a:spcPct val="100000"/>
              </a:lnSpc>
            </a:pPr>
            <a:r>
              <a:rPr b="0" lang="en-US" sz="1800" spc="-1" strike="noStrike">
                <a:solidFill>
                  <a:srgbClr val="000000"/>
                </a:solidFill>
                <a:latin typeface="Work Sans"/>
                <a:ea typeface="Times New Roman"/>
              </a:rPr>
              <a:t>Economic Policy Institute / Green Policy Institute </a:t>
            </a:r>
            <a:endParaRPr b="0" lang="en-GB" sz="1800" spc="-1" strike="noStrike">
              <a:latin typeface="Arial"/>
            </a:endParaRPr>
          </a:p>
          <a:p>
            <a:pPr>
              <a:lnSpc>
                <a:spcPct val="100000"/>
              </a:lnSpc>
            </a:pPr>
            <a:r>
              <a:rPr b="0" lang="en-US" sz="1800" spc="-1" strike="noStrike">
                <a:solidFill>
                  <a:srgbClr val="000000"/>
                </a:solidFill>
                <a:latin typeface="Work Sans"/>
                <a:ea typeface="Times New Roman"/>
              </a:rPr>
              <a:t>Phone: +359.2.952.29.47 / +359.899.444.375</a:t>
            </a:r>
            <a:endParaRPr b="0" lang="en-GB" sz="1800" spc="-1" strike="noStrike">
              <a:latin typeface="Arial"/>
            </a:endParaRPr>
          </a:p>
          <a:p>
            <a:pPr>
              <a:lnSpc>
                <a:spcPct val="100000"/>
              </a:lnSpc>
            </a:pPr>
            <a:r>
              <a:rPr b="0" lang="en-US" sz="1800" spc="-1" strike="noStrike">
                <a:solidFill>
                  <a:srgbClr val="000000"/>
                </a:solidFill>
                <a:latin typeface="Work Sans"/>
                <a:ea typeface="Times New Roman"/>
              </a:rPr>
              <a:t>Website: www.epi-bg.org </a:t>
            </a:r>
            <a:endParaRPr b="0" lang="en-GB" sz="1800" spc="-1" strike="noStrike">
              <a:latin typeface="Arial"/>
            </a:endParaRPr>
          </a:p>
        </p:txBody>
      </p:sp>
      <p:pic>
        <p:nvPicPr>
          <p:cNvPr id="115" name="Google Shape;67;p14" descr=""/>
          <p:cNvPicPr/>
          <p:nvPr/>
        </p:nvPicPr>
        <p:blipFill>
          <a:blip r:embed="rId3"/>
          <a:srcRect l="30220" t="17596" r="30559" b="17236"/>
          <a:stretch/>
        </p:blipFill>
        <p:spPr>
          <a:xfrm>
            <a:off x="10837080" y="412920"/>
            <a:ext cx="832680" cy="780840"/>
          </a:xfrm>
          <a:prstGeom prst="rect">
            <a:avLst/>
          </a:prstGeom>
          <a:ln>
            <a:noFill/>
          </a:ln>
        </p:spPr>
      </p:pic>
      <p:sp>
        <p:nvSpPr>
          <p:cNvPr id="116" name="CustomShape 6"/>
          <p:cNvSpPr/>
          <p:nvPr/>
        </p:nvSpPr>
        <p:spPr>
          <a:xfrm>
            <a:off x="374400" y="6129000"/>
            <a:ext cx="11103840" cy="412920"/>
          </a:xfrm>
          <a:prstGeom prst="rect">
            <a:avLst/>
          </a:prstGeom>
          <a:noFill/>
          <a:ln>
            <a:noFill/>
          </a:ln>
        </p:spPr>
        <p:style>
          <a:lnRef idx="0"/>
          <a:fillRef idx="0"/>
          <a:effectRef idx="0"/>
          <a:fontRef idx="minor"/>
        </p:style>
        <p:txBody>
          <a:bodyPr lIns="122040" rIns="122040" tIns="122040" bIns="122040">
            <a:noAutofit/>
          </a:bodyPr>
          <a:p>
            <a:pPr>
              <a:lnSpc>
                <a:spcPct val="100000"/>
              </a:lnSpc>
            </a:pPr>
            <a:r>
              <a:rPr b="0" i="1" lang="en" sz="800" spc="-1" strike="noStrike">
                <a:solidFill>
                  <a:srgbClr val="000000"/>
                </a:solidFill>
                <a:latin typeface="Work Sans"/>
                <a:ea typeface="Work Sans"/>
              </a:rPr>
              <a:t>This project has received funding from the European Union’s LIFE  programme under grant agreement no. LIFE17 GIC/AT/000039</a:t>
            </a:r>
            <a:endParaRPr b="0" lang="en-GB" sz="800" spc="-1" strike="noStrike">
              <a:latin typeface="Arial"/>
            </a:endParaRPr>
          </a:p>
          <a:p>
            <a:pPr>
              <a:lnSpc>
                <a:spcPct val="100000"/>
              </a:lnSpc>
            </a:pPr>
            <a:r>
              <a:rPr b="0" i="1" lang="en" sz="800" spc="-1" strike="noStrike">
                <a:solidFill>
                  <a:srgbClr val="000000"/>
                </a:solidFill>
                <a:latin typeface="Work Sans"/>
                <a:ea typeface="Work Sans"/>
              </a:rPr>
              <a:t>We acknowledge the support of the European Climate Foundation</a:t>
            </a:r>
            <a:endParaRPr b="0" lang="en-GB" sz="800" spc="-1" strike="noStrike">
              <a:latin typeface="Arial"/>
            </a:endParaRPr>
          </a:p>
        </p:txBody>
      </p:sp>
      <p:pic>
        <p:nvPicPr>
          <p:cNvPr id="117" name="Google Shape;69;p14" descr=""/>
          <p:cNvPicPr/>
          <p:nvPr/>
        </p:nvPicPr>
        <p:blipFill>
          <a:blip r:embed="rId4"/>
          <a:stretch/>
        </p:blipFill>
        <p:spPr>
          <a:xfrm>
            <a:off x="10391040" y="5478480"/>
            <a:ext cx="1402560" cy="1013760"/>
          </a:xfrm>
          <a:prstGeom prst="rect">
            <a:avLst/>
          </a:prstGeom>
          <a:ln w="9360">
            <a:solidFill>
              <a:srgbClr val="ffffff"/>
            </a:solidFill>
            <a:round/>
          </a:ln>
        </p:spPr>
      </p:pic>
      <p:pic>
        <p:nvPicPr>
          <p:cNvPr id="118" name="Google Shape;70;p14" descr=""/>
          <p:cNvPicPr/>
          <p:nvPr/>
        </p:nvPicPr>
        <p:blipFill>
          <a:blip r:embed="rId5"/>
          <a:srcRect l="14302" t="15607" r="13822" b="12683"/>
          <a:stretch/>
        </p:blipFill>
        <p:spPr>
          <a:xfrm>
            <a:off x="8897760" y="5786640"/>
            <a:ext cx="1402560" cy="705600"/>
          </a:xfrm>
          <a:prstGeom prst="rect">
            <a:avLst/>
          </a:prstGeom>
          <a:ln w="9360">
            <a:solidFill>
              <a:srgbClr val="ffffff"/>
            </a:solidFill>
            <a:round/>
          </a:ln>
        </p:spPr>
      </p:pic>
    </p:spTree>
  </p:cSld>
  <mc:AlternateContent>
    <mc:Choice Requires="p14">
      <p:transition spd="slow" p14:dur="2000"/>
    </mc:Choice>
    <mc:Fallback>
      <p:transition spd="slow"/>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a7a7a7"/>
      </a:dk2>
      <a:lt2>
        <a:srgbClr val="535353"/>
      </a:lt2>
      <a:accent1>
        <a:srgbClr val="4472c4"/>
      </a:accent1>
      <a:accent2>
        <a:srgbClr val="ed7d31"/>
      </a:accent2>
      <a:accent3>
        <a:srgbClr val="a5a5a5"/>
      </a:accent3>
      <a:accent4>
        <a:srgbClr val="ffc000"/>
      </a:accent4>
      <a:accent5>
        <a:srgbClr val="5b9bd5"/>
      </a:accent5>
      <a:accent6>
        <a:srgbClr val="70ad47"/>
      </a:accent6>
      <a:hlink>
        <a:srgbClr val="0000ff"/>
      </a:hlink>
      <a:folHlink>
        <a:srgbClr val="ff00ff"/>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313</TotalTime>
  <Application>LibreOffice/6.4.7.2$Windows_X86_64 LibreOffice_project/639b8ac485750d5696d7590a72ef1b496725cfb5</Application>
  <Words>918</Words>
  <Paragraphs>86</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2021-02-24T12:03:45Z</dcterms:created>
  <dc:creator>Blaine Camilleri</dc:creator>
  <dc:description/>
  <dc:language>en-GB</dc:language>
  <cp:lastModifiedBy/>
  <dcterms:modified xsi:type="dcterms:W3CDTF">2021-03-23T10:20:56Z</dcterms:modified>
  <cp:revision>44</cp:revision>
  <dc:subject/>
  <dc:title>Overview of Recovery Plans</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12.0000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9</vt:i4>
  </property>
  <property fmtid="{D5CDD505-2E9C-101B-9397-08002B2CF9AE}" pid="8" name="PresentationFormat">
    <vt:lpwstr>Custom</vt:lpwstr>
  </property>
  <property fmtid="{D5CDD505-2E9C-101B-9397-08002B2CF9AE}" pid="9" name="ScaleCrop">
    <vt:bool>0</vt:bool>
  </property>
  <property fmtid="{D5CDD505-2E9C-101B-9397-08002B2CF9AE}" pid="10" name="ShareDoc">
    <vt:bool>0</vt:bool>
  </property>
  <property fmtid="{D5CDD505-2E9C-101B-9397-08002B2CF9AE}" pid="11" name="Slides">
    <vt:i4>9</vt:i4>
  </property>
</Properties>
</file>